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ABBC-ED2F-43A9-826C-E644AC86971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89BD-7507-472B-9934-2B93E9DF5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01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ABBC-ED2F-43A9-826C-E644AC86971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89BD-7507-472B-9934-2B93E9DF5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38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ABBC-ED2F-43A9-826C-E644AC86971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89BD-7507-472B-9934-2B93E9DF5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579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ABBC-ED2F-43A9-826C-E644AC86971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89BD-7507-472B-9934-2B93E9DF5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46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ABBC-ED2F-43A9-826C-E644AC86971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89BD-7507-472B-9934-2B93E9DF5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71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ABBC-ED2F-43A9-826C-E644AC86971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89BD-7507-472B-9934-2B93E9DF5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23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ABBC-ED2F-43A9-826C-E644AC86971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89BD-7507-472B-9934-2B93E9DF5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85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ABBC-ED2F-43A9-826C-E644AC86971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89BD-7507-472B-9934-2B93E9DF5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568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ABBC-ED2F-43A9-826C-E644AC86971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89BD-7507-472B-9934-2B93E9DF5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614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ABBC-ED2F-43A9-826C-E644AC86971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89BD-7507-472B-9934-2B93E9DF5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119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ABBC-ED2F-43A9-826C-E644AC86971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89BD-7507-472B-9934-2B93E9DF5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69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4ABBC-ED2F-43A9-826C-E644AC86971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D89BD-7507-472B-9934-2B93E9DF5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00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41BF26E-B26C-2C47-8AEA-C68C744BE2C8}"/>
              </a:ext>
            </a:extLst>
          </p:cNvPr>
          <p:cNvSpPr txBox="1"/>
          <p:nvPr/>
        </p:nvSpPr>
        <p:spPr>
          <a:xfrm>
            <a:off x="8097098" y="380258"/>
            <a:ext cx="39208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Autors: </a:t>
            </a:r>
            <a:r>
              <a:rPr lang="lv-LV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Edgars Bērziņš</a:t>
            </a:r>
            <a:endParaRPr lang="en-LV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lv-LV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Studenta apliecības Nr.: eb18103</a:t>
            </a:r>
            <a:endParaRPr lang="en-LV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lv-LV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Darba vadītājs: Uldis Bojārs, Dr. dat.</a:t>
            </a:r>
            <a:br>
              <a:rPr lang="lv-LV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RĪGA 2020</a:t>
            </a:r>
            <a:endParaRPr lang="en-LV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08E9D2-6EF0-204B-B54A-7CAFB399F438}"/>
              </a:ext>
            </a:extLst>
          </p:cNvPr>
          <p:cNvSpPr txBox="1"/>
          <p:nvPr/>
        </p:nvSpPr>
        <p:spPr>
          <a:xfrm>
            <a:off x="333374" y="2490489"/>
            <a:ext cx="38004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Problēma</a:t>
            </a:r>
          </a:p>
          <a:p>
            <a:endParaRPr lang="lv-LV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Mūsdienās lielāka daļa cilvēku lieto sociālos tīklus saziņai vai dalās ar informāciju par sevi, apkārtni un citām interesējošām lietām. </a:t>
            </a:r>
          </a:p>
          <a:p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Darbā tiek apskatīts tieši sociālā tīmekļa Twitter darbības principi, lietojumprogrammas saskarnes, metadati. 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DAE4507-EE77-8340-A191-64AC36960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3875" y="1786928"/>
            <a:ext cx="571915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LV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BF1DBC-CAAC-5F49-A1CE-C59605957CD8}"/>
              </a:ext>
            </a:extLst>
          </p:cNvPr>
          <p:cNvSpPr txBox="1"/>
          <p:nvPr/>
        </p:nvSpPr>
        <p:spPr>
          <a:xfrm>
            <a:off x="333374" y="4824016"/>
            <a:ext cx="37780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Mērķis</a:t>
            </a:r>
          </a:p>
          <a:p>
            <a:endParaRPr lang="lv-LV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Izpētīt informāciju par Twitter darbības principiem un iegūtās zināšanas izmantot tīmekļa vietnes izstrādei par lietotāja datu analīzi un ziņu ievākšanu.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90466A-5DF4-5D4B-9F33-AB8398632F3C}"/>
              </a:ext>
            </a:extLst>
          </p:cNvPr>
          <p:cNvSpPr txBox="1"/>
          <p:nvPr/>
        </p:nvSpPr>
        <p:spPr>
          <a:xfrm>
            <a:off x="4222927" y="2492772"/>
            <a:ext cx="40005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Uzdevumi</a:t>
            </a:r>
          </a:p>
          <a:p>
            <a:endParaRPr lang="lv-LV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Izpētīt pieejamo literatūru un sociālo tīklu servisu darbības principus.</a:t>
            </a:r>
          </a:p>
          <a:p>
            <a:pPr marL="342900" indent="-342900">
              <a:buAutoNum type="arabicPeriod"/>
            </a:pP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Izpētīt jau gatavus datu analīzes un ziņu ievākšanas rīkus.</a:t>
            </a:r>
          </a:p>
          <a:p>
            <a:pPr marL="342900" indent="-342900">
              <a:buAutoNum type="arabicPeriod"/>
            </a:pP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Noteikt kategorijas rīku salīdzināšanai un veikt secinājumus.</a:t>
            </a:r>
          </a:p>
          <a:p>
            <a:pPr marL="342900" indent="-342900">
              <a:buAutoNum type="arabicPeriod"/>
            </a:pP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Izstrādāt datu ievākšanas un datu apstrādes modeli.</a:t>
            </a:r>
          </a:p>
          <a:p>
            <a:pPr marL="342900" indent="-342900">
              <a:buAutoNum type="arabicPeriod"/>
            </a:pP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Izveidot tīmekļa vietni ar izstrādātajiem modeļiem.</a:t>
            </a:r>
          </a:p>
          <a:p>
            <a:pPr marL="342900" indent="-342900">
              <a:buAutoNum type="arabicPeriod"/>
            </a:pP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Veikt tīmekļa vietnes un algoritmu uzlabojumus, ja tādi nepieciešami.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E8E7C9-03E8-1743-97D0-BAE2A5EEDE99}"/>
              </a:ext>
            </a:extLst>
          </p:cNvPr>
          <p:cNvSpPr txBox="1"/>
          <p:nvPr/>
        </p:nvSpPr>
        <p:spPr>
          <a:xfrm>
            <a:off x="8384549" y="2490489"/>
            <a:ext cx="36334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Rezultāti</a:t>
            </a:r>
          </a:p>
          <a:p>
            <a:endParaRPr lang="lv-LV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Darba autors veica sociālā tīmekļa servisa Twitter pieejamo rīku izpēti datu ievākšanai un analīzei. Tika izpētīts Twitter darbības pamatprincipi, kas noderēs iecerētās tīmekļa vietnes moduļu izstrādei. Ir aprakstīta </a:t>
            </a:r>
            <a:r>
              <a:rPr lang="lv-LV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Twiter</a:t>
            </a: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ziņu metadatu uzbūve, veikta rīku salīdzināšana.</a:t>
            </a:r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ED54970C-543B-3940-97E0-4AB5B8BF2C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633" y="245017"/>
            <a:ext cx="3706696" cy="121840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1BF6047-2731-F842-9F3C-6AB9F490B722}"/>
              </a:ext>
            </a:extLst>
          </p:cNvPr>
          <p:cNvSpPr/>
          <p:nvPr/>
        </p:nvSpPr>
        <p:spPr>
          <a:xfrm>
            <a:off x="-1" y="1710734"/>
            <a:ext cx="12192001" cy="60646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V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58868CC-6A1A-9A48-B8AF-820D228F6B72}"/>
              </a:ext>
            </a:extLst>
          </p:cNvPr>
          <p:cNvSpPr txBox="1"/>
          <p:nvPr/>
        </p:nvSpPr>
        <p:spPr>
          <a:xfrm>
            <a:off x="2309811" y="1765939"/>
            <a:ext cx="8255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SOCIĀLĀ TĪMEKĻA DATU APKOPOŠANA UN ANALĪZE</a:t>
            </a:r>
            <a:endParaRPr lang="en-LV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11AFE0C-25B3-C54B-8139-5BB07BDDBFE5}"/>
              </a:ext>
            </a:extLst>
          </p:cNvPr>
          <p:cNvCxnSpPr>
            <a:cxnSpLocks/>
          </p:cNvCxnSpPr>
          <p:nvPr/>
        </p:nvCxnSpPr>
        <p:spPr>
          <a:xfrm>
            <a:off x="4124325" y="2317196"/>
            <a:ext cx="0" cy="4540804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EEDEA0A-74E4-DD44-8AC0-CCD6EFB9E931}"/>
              </a:ext>
            </a:extLst>
          </p:cNvPr>
          <p:cNvCxnSpPr>
            <a:cxnSpLocks/>
          </p:cNvCxnSpPr>
          <p:nvPr/>
        </p:nvCxnSpPr>
        <p:spPr>
          <a:xfrm>
            <a:off x="8236308" y="2313744"/>
            <a:ext cx="0" cy="4540804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twitter logo vector png clipart #5860">
            <a:extLst>
              <a:ext uri="{FF2B5EF4-FFF2-40B4-BE49-F238E27FC236}">
                <a16:creationId xmlns:a16="http://schemas.microsoft.com/office/drawing/2014/main" id="{66296564-FEE3-4F7F-9E03-5CAE886DFC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227" y="129486"/>
            <a:ext cx="1966192" cy="1638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0837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CM01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Edgars Berzins</dc:creator>
  <cp:lastModifiedBy>Edgars Berzins</cp:lastModifiedBy>
  <cp:revision>1</cp:revision>
  <dcterms:created xsi:type="dcterms:W3CDTF">2020-01-24T11:07:10Z</dcterms:created>
  <dcterms:modified xsi:type="dcterms:W3CDTF">2020-01-24T11:07:38Z</dcterms:modified>
</cp:coreProperties>
</file>