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84"/>
  </p:normalViewPr>
  <p:slideViewPr>
    <p:cSldViewPr snapToGrid="0" snapToObjects="1">
      <p:cViewPr varScale="1">
        <p:scale>
          <a:sx n="39" d="100"/>
          <a:sy n="39" d="100"/>
        </p:scale>
        <p:origin x="224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43759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27660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1286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17483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58443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50123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441158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3662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0784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87824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50482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EE58D-85F5-E242-A681-49AEF785B3BC}" type="datetimeFigureOut">
              <a:rPr lang="en-LV" smtClean="0"/>
              <a:t>23/01/2020</a:t>
            </a:fld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717BC-8FF5-B346-A92A-D406FE3E6B32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8026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10040A4-503B-8247-AB2C-B67EE3CB2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468" y="966922"/>
            <a:ext cx="10164516" cy="342530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3B1B77-4783-054B-B16C-8E439955910F}"/>
              </a:ext>
            </a:extLst>
          </p:cNvPr>
          <p:cNvSpPr txBox="1"/>
          <p:nvPr/>
        </p:nvSpPr>
        <p:spPr>
          <a:xfrm>
            <a:off x="11658601" y="1479244"/>
            <a:ext cx="134445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SwiftUI</a:t>
            </a: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salīdzinājums</a:t>
            </a: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iOS12 </a:t>
            </a:r>
            <a:r>
              <a:rPr lang="en-GB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skatu</a:t>
            </a: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izveides</a:t>
            </a: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tēliem</a:t>
            </a: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iOS </a:t>
            </a:r>
            <a:r>
              <a:rPr lang="en-GB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lietotņu</a:t>
            </a: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izstrāde</a:t>
            </a:r>
            <a:r>
              <a:rPr lang="en-GB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̄ </a:t>
            </a:r>
            <a:endParaRPr lang="en-GB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LV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2B25A1-7775-EC45-8027-4F340C2C02C6}"/>
              </a:ext>
            </a:extLst>
          </p:cNvPr>
          <p:cNvSpPr txBox="1"/>
          <p:nvPr/>
        </p:nvSpPr>
        <p:spPr>
          <a:xfrm>
            <a:off x="25103138" y="1479244"/>
            <a:ext cx="51720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autors:</a:t>
            </a:r>
            <a:br>
              <a:rPr lang="en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Matīss Mamedovs</a:t>
            </a:r>
          </a:p>
          <a:p>
            <a:pPr lvl="1"/>
            <a:endParaRPr lang="en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LV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vadītājs:</a:t>
            </a:r>
            <a:br>
              <a:rPr lang="en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asoc. prof. Dr. dat. </a:t>
            </a:r>
            <a:endParaRPr lang="en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Zane Bičevska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C826EF4-FEA6-2041-958E-A73DFF7F9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468" y="6046707"/>
            <a:ext cx="2438400" cy="2438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C33FE4-7A0C-B949-986A-FF9538210E50}"/>
              </a:ext>
            </a:extLst>
          </p:cNvPr>
          <p:cNvSpPr txBox="1"/>
          <p:nvPr/>
        </p:nvSpPr>
        <p:spPr>
          <a:xfrm>
            <a:off x="5000625" y="6157911"/>
            <a:ext cx="462915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1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UIKit</a:t>
            </a:r>
            <a:endParaRPr lang="en-LV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D35258C-489F-4F4B-BA64-4CC396AAB7C8}"/>
              </a:ext>
            </a:extLst>
          </p:cNvPr>
          <p:cNvSpPr txBox="1"/>
          <p:nvPr/>
        </p:nvSpPr>
        <p:spPr>
          <a:xfrm>
            <a:off x="11301984" y="6046707"/>
            <a:ext cx="1818741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Darba mērķis:</a:t>
            </a:r>
          </a:p>
          <a:p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Tā kā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pagājuši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tikai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seši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mēneši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kopš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izstrādātājiem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pieejama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SwiftUI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bibliotēka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maģistra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mērķis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iepazīties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abām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bibliotēkām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plusiem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mīnusiem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ierobežojumiem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kā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̄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izpētīt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saskarnes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veidošanas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pamatprincipus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iOS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lietotņu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izstrāde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̄. </a:t>
            </a:r>
          </a:p>
          <a:p>
            <a:endParaRPr lang="en-LV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22C8A0-7995-1E40-B275-3B15E2F36FED}"/>
              </a:ext>
            </a:extLst>
          </p:cNvPr>
          <p:cNvSpPr txBox="1"/>
          <p:nvPr/>
        </p:nvSpPr>
        <p:spPr>
          <a:xfrm>
            <a:off x="647612" y="10691812"/>
            <a:ext cx="9721032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4400" b="1" dirty="0"/>
              <a:t>Rezultāti: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Izpētītas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deklaratīvās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imperatīvās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programmēšanas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paradigmas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pamatprincipi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atšķirības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Izpētīti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iespējamie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novietojuma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veidi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attēlots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novietojums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pamatprincips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ekrāna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koordinātu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sistēma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̄, kā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̄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sintakse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programmēšanas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valoda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̄ Swift.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Apskatīti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izstrādes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tēli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UIKit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SwiftUI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bibliotēkās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sīkāk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apskatīta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katra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bibliotēkām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priekšrocības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trūkumi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ierobežojumi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apskatīts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reaktīvās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programmēšanas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pamatprincips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Apple Inc.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izstrādāta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̄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bibliotēka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Combine.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LV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4A7787-BDF1-174B-A8A2-AAE09323ADB0}"/>
              </a:ext>
            </a:extLst>
          </p:cNvPr>
          <p:cNvSpPr txBox="1"/>
          <p:nvPr/>
        </p:nvSpPr>
        <p:spPr>
          <a:xfrm>
            <a:off x="10714155" y="10768172"/>
            <a:ext cx="12276474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4400" b="1" dirty="0"/>
              <a:t>Secinājumi</a:t>
            </a:r>
            <a:r>
              <a:rPr lang="en-LV" sz="4000" b="1" dirty="0"/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lv-LV" sz="4000" dirty="0"/>
              <a:t>Sākot ar iOS6, </a:t>
            </a:r>
            <a:r>
              <a:rPr lang="lv-LV" sz="4000" dirty="0" err="1"/>
              <a:t>Apple</a:t>
            </a:r>
            <a:r>
              <a:rPr lang="lv-LV" sz="4000" dirty="0"/>
              <a:t> </a:t>
            </a:r>
            <a:r>
              <a:rPr lang="lv-LV" sz="4000" dirty="0" err="1"/>
              <a:t>Inc</a:t>
            </a:r>
            <a:r>
              <a:rPr lang="lv-LV" sz="4000" dirty="0"/>
              <a:t>. paziņoja par jaunu izvietojuma loģiku – automātisko. Šis uzlabojums bija rezultāts tam, ka, tehnoloģijām attīstoties,  </a:t>
            </a:r>
            <a:r>
              <a:rPr lang="lv-LV" sz="4000" dirty="0" err="1"/>
              <a:t>Apple</a:t>
            </a:r>
            <a:r>
              <a:rPr lang="lv-LV" sz="4000" dirty="0"/>
              <a:t> </a:t>
            </a:r>
            <a:r>
              <a:rPr lang="lv-LV" sz="4000" dirty="0" err="1"/>
              <a:t>Inc</a:t>
            </a:r>
            <a:r>
              <a:rPr lang="lv-LV" sz="4000" dirty="0"/>
              <a:t>. sāka ražot aizvien vairāk ierīces  ar dažādākiem ekrāna izmēriem.</a:t>
            </a:r>
            <a:r>
              <a:rPr lang="en-LV" sz="4000" dirty="0"/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LV" sz="4000" dirty="0"/>
              <a:t>Sarežģītu skatu izveidei ir rūpīgi jāpārdomā, kāda izvietojuma loģiku izvēlēties – veidojot no saskarnes būvētāja iespējams izvairīties no gara koda, taču rakstot no koda skatu iespējams vienkāršāk uzturēt un papildināt.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LV" sz="4000" dirty="0"/>
              <a:t>SwiftUI bibliotēka iOS kopienā ir pavisam jauna. Ir pieejamas maz atvērtā pirmkoda bibliotēkas, pamācības  un izstrādātājiem nav izveidojusies sapratne par to, kā pareizi norealizēt sarežģītāku struktūru izstrādi.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LV" sz="4000" dirty="0"/>
              <a:t>UIKit un SwiftUI bibliotēkas ir abpusēji savienojamas viena projekta ietvaros.</a:t>
            </a:r>
          </a:p>
          <a:p>
            <a:endParaRPr lang="en-LV" sz="4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F9910B-678D-2442-9F2E-6B2210634D73}"/>
              </a:ext>
            </a:extLst>
          </p:cNvPr>
          <p:cNvSpPr txBox="1"/>
          <p:nvPr/>
        </p:nvSpPr>
        <p:spPr>
          <a:xfrm>
            <a:off x="23257417" y="10722589"/>
            <a:ext cx="6715985" cy="1123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LV" sz="4400" b="1" dirty="0"/>
              <a:t>Turpmākie darbi</a:t>
            </a:r>
            <a:r>
              <a:rPr lang="en-LV" sz="4000" b="1" dirty="0"/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Reāla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laika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projektā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izstrādāts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viens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pats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trīs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veidos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izmantojot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UIKit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bibliotēku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rāmju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bāzētu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izvietojumu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programmējot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automātisko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izvietojumu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veidojot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saskarnes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būvētājā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kā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arī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SwiftUI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Izstrādātajiem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skatiem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veikti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ātrdarbības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mērījumi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tie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tiks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salīdzīnāti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pēc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darbietilpības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koda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rindiņu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skaita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citiem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raksturlielumiem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LV" sz="4000" dirty="0"/>
          </a:p>
          <a:p>
            <a:endParaRPr lang="en-LV" sz="4000" dirty="0"/>
          </a:p>
        </p:txBody>
      </p:sp>
    </p:spTree>
    <p:extLst>
      <p:ext uri="{BB962C8B-B14F-4D97-AF65-F5344CB8AC3E}">
        <p14:creationId xmlns:p14="http://schemas.microsoft.com/office/powerpoint/2010/main" val="3531106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469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Matīss Mamedovs</dc:creator>
  <cp:lastModifiedBy>Matīss Mamedovs</cp:lastModifiedBy>
  <cp:revision>28</cp:revision>
  <dcterms:created xsi:type="dcterms:W3CDTF">2020-01-22T12:39:47Z</dcterms:created>
  <dcterms:modified xsi:type="dcterms:W3CDTF">2020-01-23T15:19:03Z</dcterms:modified>
</cp:coreProperties>
</file>