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1" r:id="rId3"/>
    <p:sldId id="260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js Vasiljevs" initials="AV" lastIdx="1" clrIdx="0">
    <p:extLst/>
  </p:cmAuthor>
  <p:cmAuthor id="2" name="Microsoft Office User" initials="MOU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4591" autoAdjust="0"/>
    <p:restoredTop sz="86384" autoAdjust="0"/>
  </p:normalViewPr>
  <p:slideViewPr>
    <p:cSldViewPr snapToGrid="0">
      <p:cViewPr>
        <p:scale>
          <a:sx n="96" d="100"/>
          <a:sy n="96" d="100"/>
        </p:scale>
        <p:origin x="-1771" y="-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522D05-86D6-4A7B-8510-9373FD8C942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964C15C-E63A-468C-AC44-0291333F8A03}">
      <dgm:prSet phldrT="[Text]" custT="1"/>
      <dgm:spPr/>
      <dgm:t>
        <a:bodyPr/>
        <a:lstStyle/>
        <a:p>
          <a:r>
            <a:rPr lang="lv-LV" sz="2000" noProof="0" dirty="0"/>
            <a:t>Valodas tehnoloģijas</a:t>
          </a:r>
          <a:endParaRPr lang="en-GB" sz="2000" noProof="0" dirty="0"/>
        </a:p>
      </dgm:t>
    </dgm:pt>
    <dgm:pt modelId="{5AD26DD4-DFE6-45DF-B78C-62F0FD90DAD8}" type="parTrans" cxnId="{17918752-4600-4F5D-A563-735A4B0B6B0F}">
      <dgm:prSet/>
      <dgm:spPr/>
      <dgm:t>
        <a:bodyPr/>
        <a:lstStyle/>
        <a:p>
          <a:endParaRPr lang="lv-LV"/>
        </a:p>
      </dgm:t>
    </dgm:pt>
    <dgm:pt modelId="{ABE83065-7E84-4117-9E16-BBA6FC528FFA}" type="sibTrans" cxnId="{17918752-4600-4F5D-A563-735A4B0B6B0F}">
      <dgm:prSet/>
      <dgm:spPr/>
      <dgm:t>
        <a:bodyPr/>
        <a:lstStyle/>
        <a:p>
          <a:endParaRPr lang="lv-LV"/>
        </a:p>
      </dgm:t>
    </dgm:pt>
    <dgm:pt modelId="{01E6A086-4702-4C6D-B395-FD5B4FFBF371}">
      <dgm:prSet phldrT="[Text]" custT="1"/>
      <dgm:spPr/>
      <dgm:t>
        <a:bodyPr/>
        <a:lstStyle/>
        <a:p>
          <a:r>
            <a:rPr lang="lv-LV" sz="2000" noProof="0" dirty="0"/>
            <a:t>Pareizrakstības pārbaude</a:t>
          </a:r>
          <a:endParaRPr lang="en-GB" sz="2000" noProof="0" dirty="0"/>
        </a:p>
      </dgm:t>
    </dgm:pt>
    <dgm:pt modelId="{A31C7BAF-2532-47AF-ACAD-88DB10E62BED}" type="parTrans" cxnId="{EA557B89-7B00-4CF0-AA61-79119E53BAEA}">
      <dgm:prSet/>
      <dgm:spPr/>
      <dgm:t>
        <a:bodyPr/>
        <a:lstStyle/>
        <a:p>
          <a:endParaRPr lang="lv-LV"/>
        </a:p>
      </dgm:t>
    </dgm:pt>
    <dgm:pt modelId="{1224F8D0-777E-4B91-81DD-038F16FF0487}" type="sibTrans" cxnId="{EA557B89-7B00-4CF0-AA61-79119E53BAEA}">
      <dgm:prSet/>
      <dgm:spPr/>
      <dgm:t>
        <a:bodyPr/>
        <a:lstStyle/>
        <a:p>
          <a:endParaRPr lang="lv-LV"/>
        </a:p>
      </dgm:t>
    </dgm:pt>
    <dgm:pt modelId="{597493D5-5491-4D3E-A923-BAABA75F31F9}">
      <dgm:prSet phldrT="[Text]" custT="1"/>
      <dgm:spPr/>
      <dgm:t>
        <a:bodyPr/>
        <a:lstStyle/>
        <a:p>
          <a:r>
            <a:rPr lang="lv-LV" sz="2000" noProof="0" dirty="0"/>
            <a:t>Informācijas izguve</a:t>
          </a:r>
          <a:endParaRPr lang="en-GB" sz="2000" noProof="0" dirty="0"/>
        </a:p>
      </dgm:t>
    </dgm:pt>
    <dgm:pt modelId="{29DBAD19-1B1F-4060-8AD8-964046104C3F}" type="parTrans" cxnId="{AB649791-12D7-4BCE-A2E6-FB743B488A73}">
      <dgm:prSet/>
      <dgm:spPr/>
      <dgm:t>
        <a:bodyPr/>
        <a:lstStyle/>
        <a:p>
          <a:endParaRPr lang="lv-LV"/>
        </a:p>
      </dgm:t>
    </dgm:pt>
    <dgm:pt modelId="{EBF244DB-CFA4-414B-A017-86542DC2390E}" type="sibTrans" cxnId="{AB649791-12D7-4BCE-A2E6-FB743B488A73}">
      <dgm:prSet/>
      <dgm:spPr/>
      <dgm:t>
        <a:bodyPr/>
        <a:lstStyle/>
        <a:p>
          <a:endParaRPr lang="lv-LV"/>
        </a:p>
      </dgm:t>
    </dgm:pt>
    <dgm:pt modelId="{C16C40C0-762B-4C7B-BF10-8D04CA286609}">
      <dgm:prSet phldrT="[Text]" custT="1"/>
      <dgm:spPr/>
      <dgm:t>
        <a:bodyPr/>
        <a:lstStyle/>
        <a:p>
          <a:r>
            <a:rPr lang="en-GB" sz="2000" noProof="0" dirty="0"/>
            <a:t>...</a:t>
          </a:r>
        </a:p>
      </dgm:t>
    </dgm:pt>
    <dgm:pt modelId="{59971CD1-7EAC-471B-A335-C1624A7C2F66}" type="parTrans" cxnId="{B7E62E82-2208-46F3-8AC3-683523B0DF2B}">
      <dgm:prSet/>
      <dgm:spPr/>
      <dgm:t>
        <a:bodyPr/>
        <a:lstStyle/>
        <a:p>
          <a:endParaRPr lang="lv-LV"/>
        </a:p>
      </dgm:t>
    </dgm:pt>
    <dgm:pt modelId="{116BA671-E7A9-4DD9-8853-9ADBF664EDDB}" type="sibTrans" cxnId="{B7E62E82-2208-46F3-8AC3-683523B0DF2B}">
      <dgm:prSet/>
      <dgm:spPr/>
      <dgm:t>
        <a:bodyPr/>
        <a:lstStyle/>
        <a:p>
          <a:endParaRPr lang="lv-LV"/>
        </a:p>
      </dgm:t>
    </dgm:pt>
    <dgm:pt modelId="{522BE482-9CC4-444F-99F5-BAB12C7701D3}">
      <dgm:prSet phldrT="[Text]" custT="1"/>
      <dgm:spPr/>
      <dgm:t>
        <a:bodyPr/>
        <a:lstStyle/>
        <a:p>
          <a:r>
            <a:rPr lang="lv-LV" sz="2000" noProof="0"/>
            <a:t>Virtuālie sarunu biedri</a:t>
          </a:r>
          <a:endParaRPr lang="en-GB" sz="2000" noProof="0" dirty="0"/>
        </a:p>
      </dgm:t>
    </dgm:pt>
    <dgm:pt modelId="{2B71DFC8-0333-43B8-9465-52524CD96817}" type="parTrans" cxnId="{473CE1C5-F148-43DE-8AA1-6EE9DD69E436}">
      <dgm:prSet/>
      <dgm:spPr/>
      <dgm:t>
        <a:bodyPr/>
        <a:lstStyle/>
        <a:p>
          <a:endParaRPr lang="lv-LV"/>
        </a:p>
      </dgm:t>
    </dgm:pt>
    <dgm:pt modelId="{50B0497C-85AC-46FA-B3BD-C81B4D78A6E6}" type="sibTrans" cxnId="{473CE1C5-F148-43DE-8AA1-6EE9DD69E436}">
      <dgm:prSet/>
      <dgm:spPr/>
      <dgm:t>
        <a:bodyPr/>
        <a:lstStyle/>
        <a:p>
          <a:endParaRPr lang="lv-LV"/>
        </a:p>
      </dgm:t>
    </dgm:pt>
    <dgm:pt modelId="{DC51E56B-99A7-44A7-B152-4DBB2B20EA61}">
      <dgm:prSet phldrT="[Text]" custT="1"/>
      <dgm:spPr/>
      <dgm:t>
        <a:bodyPr/>
        <a:lstStyle/>
        <a:p>
          <a:r>
            <a:rPr lang="lv-LV" sz="2000" noProof="0" dirty="0"/>
            <a:t>Runas </a:t>
          </a:r>
        </a:p>
        <a:p>
          <a:r>
            <a:rPr lang="lv-LV" sz="2000" noProof="0"/>
            <a:t>tehnoloģijas</a:t>
          </a:r>
          <a:endParaRPr lang="en-GB" sz="2000" noProof="0" dirty="0"/>
        </a:p>
      </dgm:t>
    </dgm:pt>
    <dgm:pt modelId="{0743B753-7F94-4D44-AB15-F8ABB735E465}" type="parTrans" cxnId="{741617F8-BCB6-4F4D-ACDB-6C3826C2C1B6}">
      <dgm:prSet/>
      <dgm:spPr/>
      <dgm:t>
        <a:bodyPr/>
        <a:lstStyle/>
        <a:p>
          <a:endParaRPr lang="lv-LV"/>
        </a:p>
      </dgm:t>
    </dgm:pt>
    <dgm:pt modelId="{6E0CBF40-9B10-4730-ADB6-DF584139CB15}" type="sibTrans" cxnId="{741617F8-BCB6-4F4D-ACDB-6C3826C2C1B6}">
      <dgm:prSet/>
      <dgm:spPr/>
      <dgm:t>
        <a:bodyPr/>
        <a:lstStyle/>
        <a:p>
          <a:endParaRPr lang="lv-LV"/>
        </a:p>
      </dgm:t>
    </dgm:pt>
    <dgm:pt modelId="{3E57BDE4-6169-4AC8-B385-8EE2C4293778}">
      <dgm:prSet phldrT="[Text]" custT="1"/>
      <dgm:spPr/>
      <dgm:t>
        <a:bodyPr/>
        <a:lstStyle/>
        <a:p>
          <a:r>
            <a:rPr lang="lv-LV" sz="2000" noProof="0" dirty="0"/>
            <a:t>Mašīntulkošana</a:t>
          </a:r>
          <a:endParaRPr lang="en-GB" sz="2000" noProof="0" dirty="0"/>
        </a:p>
      </dgm:t>
    </dgm:pt>
    <dgm:pt modelId="{844323C7-4A25-4B40-A140-9781C255681F}" type="parTrans" cxnId="{137159F5-0507-4599-8473-EB32DAFFC735}">
      <dgm:prSet/>
      <dgm:spPr/>
      <dgm:t>
        <a:bodyPr/>
        <a:lstStyle/>
        <a:p>
          <a:endParaRPr lang="lv-LV"/>
        </a:p>
      </dgm:t>
    </dgm:pt>
    <dgm:pt modelId="{FE65F23D-58A9-4ABC-B462-B1EA46869A5F}" type="sibTrans" cxnId="{137159F5-0507-4599-8473-EB32DAFFC735}">
      <dgm:prSet/>
      <dgm:spPr/>
      <dgm:t>
        <a:bodyPr/>
        <a:lstStyle/>
        <a:p>
          <a:endParaRPr lang="lv-LV"/>
        </a:p>
      </dgm:t>
    </dgm:pt>
    <dgm:pt modelId="{37B5651C-CAD3-4252-B710-373CAAFCF11D}">
      <dgm:prSet phldrT="[Text]" custT="1"/>
      <dgm:spPr/>
      <dgm:t>
        <a:bodyPr/>
        <a:lstStyle/>
        <a:p>
          <a:r>
            <a:rPr lang="lv-LV" sz="2000" noProof="0" dirty="0"/>
            <a:t>Dabiskās valodas sapratne</a:t>
          </a:r>
          <a:endParaRPr lang="en-GB" sz="2000" noProof="0" dirty="0"/>
        </a:p>
      </dgm:t>
    </dgm:pt>
    <dgm:pt modelId="{5C660923-9335-4A4D-BBAF-587E6BA1B233}" type="parTrans" cxnId="{8288DFF3-1187-4EB5-A3FF-7900797339BB}">
      <dgm:prSet/>
      <dgm:spPr/>
      <dgm:t>
        <a:bodyPr/>
        <a:lstStyle/>
        <a:p>
          <a:endParaRPr lang="en-US"/>
        </a:p>
      </dgm:t>
    </dgm:pt>
    <dgm:pt modelId="{0668B68A-7437-4457-ADC0-8F92A8828D54}" type="sibTrans" cxnId="{8288DFF3-1187-4EB5-A3FF-7900797339BB}">
      <dgm:prSet/>
      <dgm:spPr/>
      <dgm:t>
        <a:bodyPr/>
        <a:lstStyle/>
        <a:p>
          <a:endParaRPr lang="en-US"/>
        </a:p>
      </dgm:t>
    </dgm:pt>
    <dgm:pt modelId="{E830D4E8-0CE8-41BF-B7FA-6574CFE0C665}" type="pres">
      <dgm:prSet presAssocID="{8C522D05-86D6-4A7B-8510-9373FD8C942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5C9A4CB5-C704-43AE-B29B-C5429EBCCE86}" type="pres">
      <dgm:prSet presAssocID="{2964C15C-E63A-468C-AC44-0291333F8A03}" presName="centerShape" presStyleLbl="node0" presStyleIdx="0" presStyleCnt="1" custScaleX="122994" custLinFactNeighborX="-3180" custLinFactNeighborY="-3720"/>
      <dgm:spPr/>
      <dgm:t>
        <a:bodyPr/>
        <a:lstStyle/>
        <a:p>
          <a:endParaRPr lang="lv-LV"/>
        </a:p>
      </dgm:t>
    </dgm:pt>
    <dgm:pt modelId="{B4B0EACF-FF19-4402-B6BA-1680E300078F}" type="pres">
      <dgm:prSet presAssocID="{01E6A086-4702-4C6D-B395-FD5B4FFBF371}" presName="node" presStyleLbl="node1" presStyleIdx="0" presStyleCnt="7" custScaleX="20327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950A941-5641-4497-BD4A-AF3ADA6F55EB}" type="pres">
      <dgm:prSet presAssocID="{01E6A086-4702-4C6D-B395-FD5B4FFBF371}" presName="dummy" presStyleCnt="0"/>
      <dgm:spPr/>
    </dgm:pt>
    <dgm:pt modelId="{123AE429-78F7-4817-9421-BDE95A6E06DA}" type="pres">
      <dgm:prSet presAssocID="{1224F8D0-777E-4B91-81DD-038F16FF0487}" presName="sibTrans" presStyleLbl="sibTrans2D1" presStyleIdx="0" presStyleCnt="7"/>
      <dgm:spPr/>
      <dgm:t>
        <a:bodyPr/>
        <a:lstStyle/>
        <a:p>
          <a:endParaRPr lang="lv-LV"/>
        </a:p>
      </dgm:t>
    </dgm:pt>
    <dgm:pt modelId="{15ECC615-1C92-4C0E-86CF-6B77768F8D42}" type="pres">
      <dgm:prSet presAssocID="{597493D5-5491-4D3E-A923-BAABA75F31F9}" presName="node" presStyleLbl="node1" presStyleIdx="1" presStyleCnt="7" custScaleX="188009" custRadScaleRad="112315" custRadScaleInc="65137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F7C0E0A-E7AD-4C7A-AB48-BD148CC33F7D}" type="pres">
      <dgm:prSet presAssocID="{597493D5-5491-4D3E-A923-BAABA75F31F9}" presName="dummy" presStyleCnt="0"/>
      <dgm:spPr/>
    </dgm:pt>
    <dgm:pt modelId="{1EAABA1C-88DB-4311-946D-528BA807DC5F}" type="pres">
      <dgm:prSet presAssocID="{EBF244DB-CFA4-414B-A017-86542DC2390E}" presName="sibTrans" presStyleLbl="sibTrans2D1" presStyleIdx="1" presStyleCnt="7"/>
      <dgm:spPr/>
      <dgm:t>
        <a:bodyPr/>
        <a:lstStyle/>
        <a:p>
          <a:endParaRPr lang="lv-LV"/>
        </a:p>
      </dgm:t>
    </dgm:pt>
    <dgm:pt modelId="{AFF07B36-97D6-4F4F-AC38-E808E81BB6E7}" type="pres">
      <dgm:prSet presAssocID="{3E57BDE4-6169-4AC8-B385-8EE2C4293778}" presName="node" presStyleLbl="node1" presStyleIdx="2" presStyleCnt="7" custScaleX="23866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69C92168-C41D-4F83-8ADF-1E2304F955C0}" type="pres">
      <dgm:prSet presAssocID="{3E57BDE4-6169-4AC8-B385-8EE2C4293778}" presName="dummy" presStyleCnt="0"/>
      <dgm:spPr/>
    </dgm:pt>
    <dgm:pt modelId="{6AC457CD-FF5B-40A6-A696-6081BE92F00F}" type="pres">
      <dgm:prSet presAssocID="{FE65F23D-58A9-4ABC-B462-B1EA46869A5F}" presName="sibTrans" presStyleLbl="sibTrans2D1" presStyleIdx="2" presStyleCnt="7"/>
      <dgm:spPr/>
      <dgm:t>
        <a:bodyPr/>
        <a:lstStyle/>
        <a:p>
          <a:endParaRPr lang="lv-LV"/>
        </a:p>
      </dgm:t>
    </dgm:pt>
    <dgm:pt modelId="{C75866CB-C6AD-42CF-8C33-B1976CAE4E18}" type="pres">
      <dgm:prSet presAssocID="{C16C40C0-762B-4C7B-BF10-8D04CA286609}" presName="node" presStyleLbl="node1" presStyleIdx="3" presStyleCnt="7" custScaleX="13384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2A3EDE48-E794-4C5D-BEC8-10E0575AF49E}" type="pres">
      <dgm:prSet presAssocID="{C16C40C0-762B-4C7B-BF10-8D04CA286609}" presName="dummy" presStyleCnt="0"/>
      <dgm:spPr/>
    </dgm:pt>
    <dgm:pt modelId="{9E1AE345-EAF8-4192-B4EE-6FFC2625C2CB}" type="pres">
      <dgm:prSet presAssocID="{116BA671-E7A9-4DD9-8853-9ADBF664EDDB}" presName="sibTrans" presStyleLbl="sibTrans2D1" presStyleIdx="3" presStyleCnt="7"/>
      <dgm:spPr/>
      <dgm:t>
        <a:bodyPr/>
        <a:lstStyle/>
        <a:p>
          <a:endParaRPr lang="lv-LV"/>
        </a:p>
      </dgm:t>
    </dgm:pt>
    <dgm:pt modelId="{0C03CFD0-00E4-49B3-BDD3-743B62E2D3C9}" type="pres">
      <dgm:prSet presAssocID="{522BE482-9CC4-444F-99F5-BAB12C7701D3}" presName="node" presStyleLbl="node1" presStyleIdx="4" presStyleCnt="7" custScaleX="15870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2E33F52-2BC5-4150-B03C-55C4473A2AB6}" type="pres">
      <dgm:prSet presAssocID="{522BE482-9CC4-444F-99F5-BAB12C7701D3}" presName="dummy" presStyleCnt="0"/>
      <dgm:spPr/>
    </dgm:pt>
    <dgm:pt modelId="{ACEEA9E5-4815-4CC1-82A3-660E271D5AEE}" type="pres">
      <dgm:prSet presAssocID="{50B0497C-85AC-46FA-B3BD-C81B4D78A6E6}" presName="sibTrans" presStyleLbl="sibTrans2D1" presStyleIdx="4" presStyleCnt="7"/>
      <dgm:spPr/>
      <dgm:t>
        <a:bodyPr/>
        <a:lstStyle/>
        <a:p>
          <a:endParaRPr lang="lv-LV"/>
        </a:p>
      </dgm:t>
    </dgm:pt>
    <dgm:pt modelId="{66572D28-430B-42D1-ADAA-CC060B18B7E3}" type="pres">
      <dgm:prSet presAssocID="{DC51E56B-99A7-44A7-B152-4DBB2B20EA61}" presName="node" presStyleLbl="node1" presStyleIdx="5" presStyleCnt="7" custScaleX="190697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58183AA-DEDC-47A2-92B1-D172B066D172}" type="pres">
      <dgm:prSet presAssocID="{DC51E56B-99A7-44A7-B152-4DBB2B20EA61}" presName="dummy" presStyleCnt="0"/>
      <dgm:spPr/>
    </dgm:pt>
    <dgm:pt modelId="{DE502480-A267-4472-9B89-0434EC2D9B1A}" type="pres">
      <dgm:prSet presAssocID="{6E0CBF40-9B10-4730-ADB6-DF584139CB15}" presName="sibTrans" presStyleLbl="sibTrans2D1" presStyleIdx="5" presStyleCnt="7"/>
      <dgm:spPr/>
      <dgm:t>
        <a:bodyPr/>
        <a:lstStyle/>
        <a:p>
          <a:endParaRPr lang="lv-LV"/>
        </a:p>
      </dgm:t>
    </dgm:pt>
    <dgm:pt modelId="{70ED4319-5E02-4625-9AE5-B3AD53B9B706}" type="pres">
      <dgm:prSet presAssocID="{37B5651C-CAD3-4252-B710-373CAAFCF11D}" presName="node" presStyleLbl="node1" presStyleIdx="6" presStyleCnt="7" custScaleX="182660" custScaleY="78250" custRadScaleRad="105475" custRadScaleInc="-39009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E3831C6-9214-40AB-BF09-09BF12809B45}" type="pres">
      <dgm:prSet presAssocID="{37B5651C-CAD3-4252-B710-373CAAFCF11D}" presName="dummy" presStyleCnt="0"/>
      <dgm:spPr/>
    </dgm:pt>
    <dgm:pt modelId="{B3B9422D-C529-4231-B9D3-467B1BFFB6A2}" type="pres">
      <dgm:prSet presAssocID="{0668B68A-7437-4457-ADC0-8F92A8828D54}" presName="sibTrans" presStyleLbl="sibTrans2D1" presStyleIdx="6" presStyleCnt="7"/>
      <dgm:spPr/>
      <dgm:t>
        <a:bodyPr/>
        <a:lstStyle/>
        <a:p>
          <a:endParaRPr lang="lv-LV"/>
        </a:p>
      </dgm:t>
    </dgm:pt>
  </dgm:ptLst>
  <dgm:cxnLst>
    <dgm:cxn modelId="{741617F8-BCB6-4F4D-ACDB-6C3826C2C1B6}" srcId="{2964C15C-E63A-468C-AC44-0291333F8A03}" destId="{DC51E56B-99A7-44A7-B152-4DBB2B20EA61}" srcOrd="5" destOrd="0" parTransId="{0743B753-7F94-4D44-AB15-F8ABB735E465}" sibTransId="{6E0CBF40-9B10-4730-ADB6-DF584139CB15}"/>
    <dgm:cxn modelId="{844F3EF3-32B2-4537-970D-A33E837F2CC3}" type="presOf" srcId="{DC51E56B-99A7-44A7-B152-4DBB2B20EA61}" destId="{66572D28-430B-42D1-ADAA-CC060B18B7E3}" srcOrd="0" destOrd="0" presId="urn:microsoft.com/office/officeart/2005/8/layout/radial6"/>
    <dgm:cxn modelId="{59723451-ACD8-47C9-9735-E872CF64C32D}" type="presOf" srcId="{597493D5-5491-4D3E-A923-BAABA75F31F9}" destId="{15ECC615-1C92-4C0E-86CF-6B77768F8D42}" srcOrd="0" destOrd="0" presId="urn:microsoft.com/office/officeart/2005/8/layout/radial6"/>
    <dgm:cxn modelId="{EA557B89-7B00-4CF0-AA61-79119E53BAEA}" srcId="{2964C15C-E63A-468C-AC44-0291333F8A03}" destId="{01E6A086-4702-4C6D-B395-FD5B4FFBF371}" srcOrd="0" destOrd="0" parTransId="{A31C7BAF-2532-47AF-ACAD-88DB10E62BED}" sibTransId="{1224F8D0-777E-4B91-81DD-038F16FF0487}"/>
    <dgm:cxn modelId="{0E303221-63AF-4D25-9C0C-F0357FA4B03D}" type="presOf" srcId="{FE65F23D-58A9-4ABC-B462-B1EA46869A5F}" destId="{6AC457CD-FF5B-40A6-A696-6081BE92F00F}" srcOrd="0" destOrd="0" presId="urn:microsoft.com/office/officeart/2005/8/layout/radial6"/>
    <dgm:cxn modelId="{C299C3E4-211F-4864-9AA4-2A2DD63632AB}" type="presOf" srcId="{0668B68A-7437-4457-ADC0-8F92A8828D54}" destId="{B3B9422D-C529-4231-B9D3-467B1BFFB6A2}" srcOrd="0" destOrd="0" presId="urn:microsoft.com/office/officeart/2005/8/layout/radial6"/>
    <dgm:cxn modelId="{43755127-A223-4E95-AEEB-B4C60F446C1F}" type="presOf" srcId="{6E0CBF40-9B10-4730-ADB6-DF584139CB15}" destId="{DE502480-A267-4472-9B89-0434EC2D9B1A}" srcOrd="0" destOrd="0" presId="urn:microsoft.com/office/officeart/2005/8/layout/radial6"/>
    <dgm:cxn modelId="{C3AFDB8D-8126-44B2-B975-062A5FBD6C32}" type="presOf" srcId="{1224F8D0-777E-4B91-81DD-038F16FF0487}" destId="{123AE429-78F7-4817-9421-BDE95A6E06DA}" srcOrd="0" destOrd="0" presId="urn:microsoft.com/office/officeart/2005/8/layout/radial6"/>
    <dgm:cxn modelId="{AB649791-12D7-4BCE-A2E6-FB743B488A73}" srcId="{2964C15C-E63A-468C-AC44-0291333F8A03}" destId="{597493D5-5491-4D3E-A923-BAABA75F31F9}" srcOrd="1" destOrd="0" parTransId="{29DBAD19-1B1F-4060-8AD8-964046104C3F}" sibTransId="{EBF244DB-CFA4-414B-A017-86542DC2390E}"/>
    <dgm:cxn modelId="{8288DFF3-1187-4EB5-A3FF-7900797339BB}" srcId="{2964C15C-E63A-468C-AC44-0291333F8A03}" destId="{37B5651C-CAD3-4252-B710-373CAAFCF11D}" srcOrd="6" destOrd="0" parTransId="{5C660923-9335-4A4D-BBAF-587E6BA1B233}" sibTransId="{0668B68A-7437-4457-ADC0-8F92A8828D54}"/>
    <dgm:cxn modelId="{4258EFD9-4369-4349-B53D-ED083EDAEF42}" type="presOf" srcId="{EBF244DB-CFA4-414B-A017-86542DC2390E}" destId="{1EAABA1C-88DB-4311-946D-528BA807DC5F}" srcOrd="0" destOrd="0" presId="urn:microsoft.com/office/officeart/2005/8/layout/radial6"/>
    <dgm:cxn modelId="{4BEBB5C0-E629-420B-93FD-7B1288546C92}" type="presOf" srcId="{37B5651C-CAD3-4252-B710-373CAAFCF11D}" destId="{70ED4319-5E02-4625-9AE5-B3AD53B9B706}" srcOrd="0" destOrd="0" presId="urn:microsoft.com/office/officeart/2005/8/layout/radial6"/>
    <dgm:cxn modelId="{DFB18798-3D7E-4505-BF06-BC3944078F24}" type="presOf" srcId="{2964C15C-E63A-468C-AC44-0291333F8A03}" destId="{5C9A4CB5-C704-43AE-B29B-C5429EBCCE86}" srcOrd="0" destOrd="0" presId="urn:microsoft.com/office/officeart/2005/8/layout/radial6"/>
    <dgm:cxn modelId="{473CE1C5-F148-43DE-8AA1-6EE9DD69E436}" srcId="{2964C15C-E63A-468C-AC44-0291333F8A03}" destId="{522BE482-9CC4-444F-99F5-BAB12C7701D3}" srcOrd="4" destOrd="0" parTransId="{2B71DFC8-0333-43B8-9465-52524CD96817}" sibTransId="{50B0497C-85AC-46FA-B3BD-C81B4D78A6E6}"/>
    <dgm:cxn modelId="{22D71167-64EC-4153-A5A2-372A75E27255}" type="presOf" srcId="{C16C40C0-762B-4C7B-BF10-8D04CA286609}" destId="{C75866CB-C6AD-42CF-8C33-B1976CAE4E18}" srcOrd="0" destOrd="0" presId="urn:microsoft.com/office/officeart/2005/8/layout/radial6"/>
    <dgm:cxn modelId="{25656899-C07F-4B51-A385-6E7CEC61ADDA}" type="presOf" srcId="{116BA671-E7A9-4DD9-8853-9ADBF664EDDB}" destId="{9E1AE345-EAF8-4192-B4EE-6FFC2625C2CB}" srcOrd="0" destOrd="0" presId="urn:microsoft.com/office/officeart/2005/8/layout/radial6"/>
    <dgm:cxn modelId="{5A30A935-CA0D-49D8-B8E8-D61CB9B1C924}" type="presOf" srcId="{50B0497C-85AC-46FA-B3BD-C81B4D78A6E6}" destId="{ACEEA9E5-4815-4CC1-82A3-660E271D5AEE}" srcOrd="0" destOrd="0" presId="urn:microsoft.com/office/officeart/2005/8/layout/radial6"/>
    <dgm:cxn modelId="{137159F5-0507-4599-8473-EB32DAFFC735}" srcId="{2964C15C-E63A-468C-AC44-0291333F8A03}" destId="{3E57BDE4-6169-4AC8-B385-8EE2C4293778}" srcOrd="2" destOrd="0" parTransId="{844323C7-4A25-4B40-A140-9781C255681F}" sibTransId="{FE65F23D-58A9-4ABC-B462-B1EA46869A5F}"/>
    <dgm:cxn modelId="{80C21DF8-98AD-4AF8-AE96-FD3B776CB76E}" type="presOf" srcId="{8C522D05-86D6-4A7B-8510-9373FD8C9426}" destId="{E830D4E8-0CE8-41BF-B7FA-6574CFE0C665}" srcOrd="0" destOrd="0" presId="urn:microsoft.com/office/officeart/2005/8/layout/radial6"/>
    <dgm:cxn modelId="{17918752-4600-4F5D-A563-735A4B0B6B0F}" srcId="{8C522D05-86D6-4A7B-8510-9373FD8C9426}" destId="{2964C15C-E63A-468C-AC44-0291333F8A03}" srcOrd="0" destOrd="0" parTransId="{5AD26DD4-DFE6-45DF-B78C-62F0FD90DAD8}" sibTransId="{ABE83065-7E84-4117-9E16-BBA6FC528FFA}"/>
    <dgm:cxn modelId="{B7E62E82-2208-46F3-8AC3-683523B0DF2B}" srcId="{2964C15C-E63A-468C-AC44-0291333F8A03}" destId="{C16C40C0-762B-4C7B-BF10-8D04CA286609}" srcOrd="3" destOrd="0" parTransId="{59971CD1-7EAC-471B-A335-C1624A7C2F66}" sibTransId="{116BA671-E7A9-4DD9-8853-9ADBF664EDDB}"/>
    <dgm:cxn modelId="{5CC9C543-A5B9-400B-A726-D87ACC1701FF}" type="presOf" srcId="{01E6A086-4702-4C6D-B395-FD5B4FFBF371}" destId="{B4B0EACF-FF19-4402-B6BA-1680E300078F}" srcOrd="0" destOrd="0" presId="urn:microsoft.com/office/officeart/2005/8/layout/radial6"/>
    <dgm:cxn modelId="{4107E392-E4B8-487A-9730-F8C0465717C0}" type="presOf" srcId="{3E57BDE4-6169-4AC8-B385-8EE2C4293778}" destId="{AFF07B36-97D6-4F4F-AC38-E808E81BB6E7}" srcOrd="0" destOrd="0" presId="urn:microsoft.com/office/officeart/2005/8/layout/radial6"/>
    <dgm:cxn modelId="{1DC87E6B-8585-45C9-AAE9-C43D42BA4C73}" type="presOf" srcId="{522BE482-9CC4-444F-99F5-BAB12C7701D3}" destId="{0C03CFD0-00E4-49B3-BDD3-743B62E2D3C9}" srcOrd="0" destOrd="0" presId="urn:microsoft.com/office/officeart/2005/8/layout/radial6"/>
    <dgm:cxn modelId="{EBC1F144-D809-4222-8545-36029819D856}" type="presParOf" srcId="{E830D4E8-0CE8-41BF-B7FA-6574CFE0C665}" destId="{5C9A4CB5-C704-43AE-B29B-C5429EBCCE86}" srcOrd="0" destOrd="0" presId="urn:microsoft.com/office/officeart/2005/8/layout/radial6"/>
    <dgm:cxn modelId="{36056E04-F769-48B6-9C20-AB6B0FB1405C}" type="presParOf" srcId="{E830D4E8-0CE8-41BF-B7FA-6574CFE0C665}" destId="{B4B0EACF-FF19-4402-B6BA-1680E300078F}" srcOrd="1" destOrd="0" presId="urn:microsoft.com/office/officeart/2005/8/layout/radial6"/>
    <dgm:cxn modelId="{B34F278D-47D7-45D8-AF8D-5AEBCD005CF9}" type="presParOf" srcId="{E830D4E8-0CE8-41BF-B7FA-6574CFE0C665}" destId="{3950A941-5641-4497-BD4A-AF3ADA6F55EB}" srcOrd="2" destOrd="0" presId="urn:microsoft.com/office/officeart/2005/8/layout/radial6"/>
    <dgm:cxn modelId="{BC20A8BC-A958-480F-A34A-E15E5B25390F}" type="presParOf" srcId="{E830D4E8-0CE8-41BF-B7FA-6574CFE0C665}" destId="{123AE429-78F7-4817-9421-BDE95A6E06DA}" srcOrd="3" destOrd="0" presId="urn:microsoft.com/office/officeart/2005/8/layout/radial6"/>
    <dgm:cxn modelId="{92716EA9-9C25-4FE7-817B-BB6B44065746}" type="presParOf" srcId="{E830D4E8-0CE8-41BF-B7FA-6574CFE0C665}" destId="{15ECC615-1C92-4C0E-86CF-6B77768F8D42}" srcOrd="4" destOrd="0" presId="urn:microsoft.com/office/officeart/2005/8/layout/radial6"/>
    <dgm:cxn modelId="{12C4977B-ADB9-4400-8AF2-33071F2C5A0B}" type="presParOf" srcId="{E830D4E8-0CE8-41BF-B7FA-6574CFE0C665}" destId="{7F7C0E0A-E7AD-4C7A-AB48-BD148CC33F7D}" srcOrd="5" destOrd="0" presId="urn:microsoft.com/office/officeart/2005/8/layout/radial6"/>
    <dgm:cxn modelId="{F60BAD24-9982-44FF-9165-961D68202704}" type="presParOf" srcId="{E830D4E8-0CE8-41BF-B7FA-6574CFE0C665}" destId="{1EAABA1C-88DB-4311-946D-528BA807DC5F}" srcOrd="6" destOrd="0" presId="urn:microsoft.com/office/officeart/2005/8/layout/radial6"/>
    <dgm:cxn modelId="{3BA9C28E-A4F7-4D5A-A0B0-DE2E2656D071}" type="presParOf" srcId="{E830D4E8-0CE8-41BF-B7FA-6574CFE0C665}" destId="{AFF07B36-97D6-4F4F-AC38-E808E81BB6E7}" srcOrd="7" destOrd="0" presId="urn:microsoft.com/office/officeart/2005/8/layout/radial6"/>
    <dgm:cxn modelId="{9A3257A1-4557-45A6-86F3-A9C79958F98C}" type="presParOf" srcId="{E830D4E8-0CE8-41BF-B7FA-6574CFE0C665}" destId="{69C92168-C41D-4F83-8ADF-1E2304F955C0}" srcOrd="8" destOrd="0" presId="urn:microsoft.com/office/officeart/2005/8/layout/radial6"/>
    <dgm:cxn modelId="{CCC1DA69-3C05-49B4-93DC-91503A0C619E}" type="presParOf" srcId="{E830D4E8-0CE8-41BF-B7FA-6574CFE0C665}" destId="{6AC457CD-FF5B-40A6-A696-6081BE92F00F}" srcOrd="9" destOrd="0" presId="urn:microsoft.com/office/officeart/2005/8/layout/radial6"/>
    <dgm:cxn modelId="{E284DC8F-10D2-4B92-94D5-5DEBCA97ECBB}" type="presParOf" srcId="{E830D4E8-0CE8-41BF-B7FA-6574CFE0C665}" destId="{C75866CB-C6AD-42CF-8C33-B1976CAE4E18}" srcOrd="10" destOrd="0" presId="urn:microsoft.com/office/officeart/2005/8/layout/radial6"/>
    <dgm:cxn modelId="{A2C3C714-1098-4225-B998-FF1506CBB17E}" type="presParOf" srcId="{E830D4E8-0CE8-41BF-B7FA-6574CFE0C665}" destId="{2A3EDE48-E794-4C5D-BEC8-10E0575AF49E}" srcOrd="11" destOrd="0" presId="urn:microsoft.com/office/officeart/2005/8/layout/radial6"/>
    <dgm:cxn modelId="{8BB1AF21-AF44-44E0-97FF-72850096FC91}" type="presParOf" srcId="{E830D4E8-0CE8-41BF-B7FA-6574CFE0C665}" destId="{9E1AE345-EAF8-4192-B4EE-6FFC2625C2CB}" srcOrd="12" destOrd="0" presId="urn:microsoft.com/office/officeart/2005/8/layout/radial6"/>
    <dgm:cxn modelId="{FC212187-6AA2-45A5-9AB5-A30123546FC4}" type="presParOf" srcId="{E830D4E8-0CE8-41BF-B7FA-6574CFE0C665}" destId="{0C03CFD0-00E4-49B3-BDD3-743B62E2D3C9}" srcOrd="13" destOrd="0" presId="urn:microsoft.com/office/officeart/2005/8/layout/radial6"/>
    <dgm:cxn modelId="{41B1B221-4223-4E03-AC68-EED9DD733F41}" type="presParOf" srcId="{E830D4E8-0CE8-41BF-B7FA-6574CFE0C665}" destId="{C2E33F52-2BC5-4150-B03C-55C4473A2AB6}" srcOrd="14" destOrd="0" presId="urn:microsoft.com/office/officeart/2005/8/layout/radial6"/>
    <dgm:cxn modelId="{037A515E-D79E-436C-9731-708515DE05F9}" type="presParOf" srcId="{E830D4E8-0CE8-41BF-B7FA-6574CFE0C665}" destId="{ACEEA9E5-4815-4CC1-82A3-660E271D5AEE}" srcOrd="15" destOrd="0" presId="urn:microsoft.com/office/officeart/2005/8/layout/radial6"/>
    <dgm:cxn modelId="{33D47653-4626-4E71-A006-970ADA8ADF47}" type="presParOf" srcId="{E830D4E8-0CE8-41BF-B7FA-6574CFE0C665}" destId="{66572D28-430B-42D1-ADAA-CC060B18B7E3}" srcOrd="16" destOrd="0" presId="urn:microsoft.com/office/officeart/2005/8/layout/radial6"/>
    <dgm:cxn modelId="{F41D42D0-461B-449B-A082-3D06E7CE0036}" type="presParOf" srcId="{E830D4E8-0CE8-41BF-B7FA-6574CFE0C665}" destId="{E58183AA-DEDC-47A2-92B1-D172B066D172}" srcOrd="17" destOrd="0" presId="urn:microsoft.com/office/officeart/2005/8/layout/radial6"/>
    <dgm:cxn modelId="{AF6FC0EC-E7DB-4872-9431-831E8FD6C7FA}" type="presParOf" srcId="{E830D4E8-0CE8-41BF-B7FA-6574CFE0C665}" destId="{DE502480-A267-4472-9B89-0434EC2D9B1A}" srcOrd="18" destOrd="0" presId="urn:microsoft.com/office/officeart/2005/8/layout/radial6"/>
    <dgm:cxn modelId="{C3048E02-C737-4802-A6E1-34D2F3EEA402}" type="presParOf" srcId="{E830D4E8-0CE8-41BF-B7FA-6574CFE0C665}" destId="{70ED4319-5E02-4625-9AE5-B3AD53B9B706}" srcOrd="19" destOrd="0" presId="urn:microsoft.com/office/officeart/2005/8/layout/radial6"/>
    <dgm:cxn modelId="{3DF858F0-3A11-49FD-AA95-749E8C2C8D0E}" type="presParOf" srcId="{E830D4E8-0CE8-41BF-B7FA-6574CFE0C665}" destId="{DE3831C6-9214-40AB-BF09-09BF12809B45}" srcOrd="20" destOrd="0" presId="urn:microsoft.com/office/officeart/2005/8/layout/radial6"/>
    <dgm:cxn modelId="{CCD7F2A9-B798-4E07-9E2F-02D5DB7687D3}" type="presParOf" srcId="{E830D4E8-0CE8-41BF-B7FA-6574CFE0C665}" destId="{B3B9422D-C529-4231-B9D3-467B1BFFB6A2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DB909-1B91-49EF-8213-FB7B203221D0}" type="datetimeFigureOut">
              <a:rPr lang="lv-LV" smtClean="0"/>
              <a:t>05.09.2019.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339EC-AF41-4DC9-A72E-4C6418D07F6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81798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DE419-52EE-407C-858D-FBF29FC9D9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6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01D-1029-4896-87CD-DD2F66F06782}" type="datetimeFigureOut">
              <a:rPr lang="lv-LV" smtClean="0"/>
              <a:t>05.09.2019.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6485-BC64-4CF7-B728-ADE536B314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72053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01D-1029-4896-87CD-DD2F66F06782}" type="datetimeFigureOut">
              <a:rPr lang="lv-LV" smtClean="0"/>
              <a:t>05.09.2019.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6485-BC64-4CF7-B728-ADE536B314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43369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01D-1029-4896-87CD-DD2F66F06782}" type="datetimeFigureOut">
              <a:rPr lang="lv-LV" smtClean="0"/>
              <a:t>05.09.2019.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6485-BC64-4CF7-B728-ADE536B314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6564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01D-1029-4896-87CD-DD2F66F06782}" type="datetimeFigureOut">
              <a:rPr lang="lv-LV" smtClean="0"/>
              <a:t>05.09.2019.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6485-BC64-4CF7-B728-ADE536B314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05943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01D-1029-4896-87CD-DD2F66F06782}" type="datetimeFigureOut">
              <a:rPr lang="lv-LV" smtClean="0"/>
              <a:t>05.09.2019.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6485-BC64-4CF7-B728-ADE536B314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08673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01D-1029-4896-87CD-DD2F66F06782}" type="datetimeFigureOut">
              <a:rPr lang="lv-LV" smtClean="0"/>
              <a:t>05.09.2019.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6485-BC64-4CF7-B728-ADE536B314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8775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01D-1029-4896-87CD-DD2F66F06782}" type="datetimeFigureOut">
              <a:rPr lang="lv-LV" smtClean="0"/>
              <a:t>05.09.2019.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6485-BC64-4CF7-B728-ADE536B314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4652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01D-1029-4896-87CD-DD2F66F06782}" type="datetimeFigureOut">
              <a:rPr lang="lv-LV" smtClean="0"/>
              <a:t>05.09.2019.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6485-BC64-4CF7-B728-ADE536B314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5457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01D-1029-4896-87CD-DD2F66F06782}" type="datetimeFigureOut">
              <a:rPr lang="lv-LV" smtClean="0"/>
              <a:t>05.09.2019.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6485-BC64-4CF7-B728-ADE536B314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165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01D-1029-4896-87CD-DD2F66F06782}" type="datetimeFigureOut">
              <a:rPr lang="lv-LV" smtClean="0"/>
              <a:t>05.09.2019.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6485-BC64-4CF7-B728-ADE536B314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6388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601D-1029-4896-87CD-DD2F66F06782}" type="datetimeFigureOut">
              <a:rPr lang="lv-LV" smtClean="0"/>
              <a:t>05.09.2019.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6485-BC64-4CF7-B728-ADE536B314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266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C601D-1029-4896-87CD-DD2F66F06782}" type="datetimeFigureOut">
              <a:rPr lang="lv-LV" smtClean="0"/>
              <a:t>05.09.2019.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F6485-BC64-4CF7-B728-ADE536B314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7439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rigaslaiks.lv/zurnals/prats-pret-masinu-1162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854201"/>
            <a:ext cx="8067675" cy="1655762"/>
          </a:xfrm>
        </p:spPr>
        <p:txBody>
          <a:bodyPr>
            <a:normAutofit fontScale="90000"/>
          </a:bodyPr>
          <a:lstStyle/>
          <a:p>
            <a:r>
              <a:rPr lang="lv-LV" b="1" dirty="0"/>
              <a:t>Valodas tehnoloģijas un mākslīgais intelekts </a:t>
            </a:r>
            <a:endParaRPr lang="lv-LV" sz="4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690" y="3602038"/>
            <a:ext cx="8789670" cy="1141412"/>
          </a:xfrm>
        </p:spPr>
        <p:txBody>
          <a:bodyPr>
            <a:normAutofit/>
          </a:bodyPr>
          <a:lstStyle/>
          <a:p>
            <a:r>
              <a:rPr lang="lv-LV" dirty="0"/>
              <a:t>Prof. Inguna Skadiņa, doc. Pēteris Paikens, Dr. Sc. Comp. Mārcis Pinnis </a:t>
            </a:r>
          </a:p>
          <a:p>
            <a:r>
              <a:rPr lang="lv-LV" dirty="0"/>
              <a:t>u.c. LU, LU MII un Tildes speciālisti dabiskās valodas apstrādē  </a:t>
            </a:r>
            <a:endParaRPr lang="en-GB" dirty="0"/>
          </a:p>
          <a:p>
            <a:endParaRPr lang="lv-LV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514" y="5203676"/>
            <a:ext cx="551326" cy="502100"/>
          </a:xfrm>
          <a:prstGeom prst="rect">
            <a:avLst/>
          </a:prstGeom>
        </p:spPr>
      </p:pic>
      <p:pic>
        <p:nvPicPr>
          <p:cNvPr id="8" name="Picture 2" descr="C:\Users\Andrejs\AppData\Local\Temp\Rar$DI01.112\LU_logo_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405" y="5167994"/>
            <a:ext cx="2154321" cy="53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50" y="5155500"/>
            <a:ext cx="562770" cy="56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16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55568" y="1340768"/>
            <a:ext cx="38884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>
                <a:solidFill>
                  <a:schemeClr val="bg1"/>
                </a:solidFill>
              </a:rPr>
              <a:t>Language technology (LT) applications are already a part of everyday life for many computer users (e.g. proofing tools, information retrieval, machine translation or </a:t>
            </a:r>
            <a:r>
              <a:rPr lang="en-GB" sz="2800" i="1" dirty="0" err="1">
                <a:solidFill>
                  <a:schemeClr val="bg1"/>
                </a:solidFill>
              </a:rPr>
              <a:t>Siri</a:t>
            </a:r>
            <a:r>
              <a:rPr lang="en-GB" sz="2800" dirty="0">
                <a:solidFill>
                  <a:schemeClr val="bg1"/>
                </a:solidFill>
              </a:rPr>
              <a:t>)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186280516"/>
              </p:ext>
            </p:extLst>
          </p:nvPr>
        </p:nvGraphicFramePr>
        <p:xfrm>
          <a:off x="2867025" y="1482985"/>
          <a:ext cx="6067425" cy="4927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252919"/>
            <a:ext cx="7886700" cy="1325563"/>
          </a:xfrm>
        </p:spPr>
        <p:txBody>
          <a:bodyPr/>
          <a:lstStyle/>
          <a:p>
            <a:r>
              <a:rPr lang="lv-LV" dirty="0"/>
              <a:t>Kas ir valodas tehnoloģijas?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F72E455-7A2E-4632-BCEA-94E5204BC33C}"/>
              </a:ext>
            </a:extLst>
          </p:cNvPr>
          <p:cNvSpPr/>
          <p:nvPr/>
        </p:nvSpPr>
        <p:spPr>
          <a:xfrm>
            <a:off x="209550" y="2103436"/>
            <a:ext cx="3390900" cy="2004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400" i="1" dirty="0">
                <a:solidFill>
                  <a:srgbClr val="002060"/>
                </a:solidFill>
                <a:latin typeface="Georgia" panose="02040502050405020303" pitchFamily="18" charset="0"/>
              </a:rPr>
              <a:t>Valodas tehnoloģijas ir programmatūras sistēmas, kas izstrādātas darbam ar cilvēka valodu</a:t>
            </a:r>
            <a:endParaRPr lang="en-US" sz="2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24965"/>
      </p:ext>
    </p:extLst>
  </p:cSld>
  <p:clrMapOvr>
    <a:masterClrMapping/>
  </p:clrMapOvr>
  <p:transition spd="med" advClick="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9418" y="368153"/>
            <a:ext cx="7886700" cy="994172"/>
          </a:xfrm>
        </p:spPr>
        <p:txBody>
          <a:bodyPr/>
          <a:lstStyle/>
          <a:p>
            <a:r>
              <a:rPr lang="lv-LV" dirty="0"/>
              <a:t>Kāpēc mākslīgais intelekts?</a:t>
            </a:r>
            <a:endParaRPr lang="en-GB" altLang="lv-LV" dirty="0"/>
          </a:p>
        </p:txBody>
      </p:sp>
      <p:sp>
        <p:nvSpPr>
          <p:cNvPr id="2" name="Rectangle 1"/>
          <p:cNvSpPr/>
          <p:nvPr/>
        </p:nvSpPr>
        <p:spPr>
          <a:xfrm>
            <a:off x="4222981" y="6114983"/>
            <a:ext cx="501626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1350" dirty="0"/>
              <a:t>B. Kristians. Prāts pret mašīnu, Rīgas Laiks</a:t>
            </a:r>
          </a:p>
          <a:p>
            <a:r>
              <a:rPr lang="lv-LV" sz="1350" dirty="0">
                <a:hlinkClick r:id="rId2"/>
              </a:rPr>
              <a:t>https://www.rigaslaiks.lv/zurnals/prats-pret-masinu-1162</a:t>
            </a:r>
            <a:r>
              <a:rPr lang="lv-LV" sz="1350" dirty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8" y="1394460"/>
            <a:ext cx="8143875" cy="3429000"/>
          </a:xfrm>
          <a:prstGeom prst="rect">
            <a:avLst/>
          </a:prstGeom>
        </p:spPr>
      </p:pic>
      <p:pic>
        <p:nvPicPr>
          <p:cNvPr id="5" name="Picture 2" descr="http://i.dailymail.co.uk/i/pix/2016/07/19/21/366C4E3600000578-3698185-image-a-29_146896089842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776" y="1394460"/>
            <a:ext cx="4447224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89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Kas? Kad un kur?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216785"/>
          </a:xfrm>
        </p:spPr>
        <p:txBody>
          <a:bodyPr/>
          <a:lstStyle/>
          <a:p>
            <a:r>
              <a:rPr lang="lv-LV" b="1" dirty="0"/>
              <a:t>Semināra forma:</a:t>
            </a:r>
            <a:r>
              <a:rPr lang="lv-LV" dirty="0"/>
              <a:t> nodarbības, praktiskā darbošanās un diskusija</a:t>
            </a:r>
            <a:endParaRPr lang="en-GB" dirty="0"/>
          </a:p>
          <a:p>
            <a:r>
              <a:rPr lang="lv-LV" b="1" dirty="0"/>
              <a:t>Laiks:</a:t>
            </a:r>
            <a:r>
              <a:rPr lang="lv-LV" dirty="0"/>
              <a:t> ceturtdienās 16.30-18.00</a:t>
            </a:r>
            <a:endParaRPr lang="en-GB" dirty="0"/>
          </a:p>
          <a:p>
            <a:r>
              <a:rPr lang="lv-LV" b="1" dirty="0"/>
              <a:t>Pieteikšanās:</a:t>
            </a:r>
            <a:r>
              <a:rPr lang="lv-LV" dirty="0"/>
              <a:t> inguna.skadina@lu.lv</a:t>
            </a:r>
            <a:endParaRPr lang="en-GB" dirty="0"/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309" y="3822634"/>
            <a:ext cx="1579755" cy="15797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54" y="3878580"/>
            <a:ext cx="1523809" cy="15238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850" y="3921885"/>
            <a:ext cx="1480504" cy="14805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663" y="5253990"/>
            <a:ext cx="1417320" cy="14173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629" y="5402388"/>
            <a:ext cx="1348931" cy="134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17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1197</TotalTime>
  <Words>139</Words>
  <Application>Microsoft Office PowerPoint</Application>
  <PresentationFormat>On-screen Show (4:3)</PresentationFormat>
  <Paragraphs>23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Valodas tehnoloģijas un mākslīgais intelekts </vt:lpstr>
      <vt:lpstr>Kas ir valodas tehnoloģijas?</vt:lpstr>
      <vt:lpstr>Kāpēc mākslīgais intelekts?</vt:lpstr>
      <vt:lpstr>Kas? Kad un kur?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Languages of Baltic Countries in Digital Age</dc:title>
  <dc:creator>Inguna Skadiņa</dc:creator>
  <cp:lastModifiedBy>user</cp:lastModifiedBy>
  <cp:revision>134</cp:revision>
  <dcterms:created xsi:type="dcterms:W3CDTF">2018-06-26T07:17:40Z</dcterms:created>
  <dcterms:modified xsi:type="dcterms:W3CDTF">2019-09-05T06:15:08Z</dcterms:modified>
</cp:coreProperties>
</file>