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Default Extension="fntdata" ContentType="application/x-fontdata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>
  <p:sldMasterIdLst>
    <p:sldMasterId id="2147483648" r:id="rId1"/>
  </p:sldMasterIdLst>
  <p:notesMasterIdLst>
    <p:notesMasterId r:id="rId3"/>
  </p:notesMasterIdLst>
  <p:handoutMasterIdLst>
    <p:handoutMasterId r:id="rId4"/>
  </p:handoutMasterIdLst>
  <p:sldIdLst>
    <p:sldId id="256" r:id="rId2"/>
  </p:sldIdLst>
  <p:sldSz cx="42808525" cy="30279975"/>
  <p:notesSz cx="9239250" cy="11982450"/>
  <p:embeddedFontLst>
    <p:embeddedFont>
      <p:font typeface="Quattrocento Sans" charset="0"/>
      <p:regular r:id="rId5"/>
    </p:embeddedFont>
    <p:embeddedFont>
      <p:font typeface="ＭＳ Ｐゴシック" pitchFamily="34" charset="-128"/>
      <p:regular r:id="rId6"/>
    </p:embeddedFont>
    <p:embeddedFont>
      <p:font typeface="Quattrocento" charset="0"/>
      <p:regular r:id="rId7"/>
      <p:bold r:id="rId8"/>
    </p:embeddedFont>
    <p:embeddedFont>
      <p:font typeface="SimSun" pitchFamily="2" charset="-122"/>
      <p:regular r:id="rId9"/>
    </p:embeddedFont>
    <p:embeddedFont>
      <p:font typeface="Quicksand" pitchFamily="2" charset="-70"/>
      <p:regular r:id="rId10"/>
    </p:embeddedFont>
  </p:embeddedFontLst>
  <p:custDataLst>
    <p:tags r:id="rId11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2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 New Roman" pitchFamily="18" charset="0"/>
        <a:ea typeface="+mn-ea"/>
        <a:cs typeface="+mn-cs"/>
      </a:defRPr>
    </a:lvl1pPr>
    <a:lvl2pPr marL="428987" algn="l" rtl="0" eaLnBrk="0" fontAlgn="base" hangingPunct="0">
      <a:spcBef>
        <a:spcPct val="0"/>
      </a:spcBef>
      <a:spcAft>
        <a:spcPct val="0"/>
      </a:spcAft>
      <a:defRPr sz="22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 New Roman" pitchFamily="18" charset="0"/>
        <a:ea typeface="+mn-ea"/>
        <a:cs typeface="+mn-cs"/>
      </a:defRPr>
    </a:lvl2pPr>
    <a:lvl3pPr marL="857972" algn="l" rtl="0" eaLnBrk="0" fontAlgn="base" hangingPunct="0">
      <a:spcBef>
        <a:spcPct val="0"/>
      </a:spcBef>
      <a:spcAft>
        <a:spcPct val="0"/>
      </a:spcAft>
      <a:defRPr sz="22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 New Roman" pitchFamily="18" charset="0"/>
        <a:ea typeface="+mn-ea"/>
        <a:cs typeface="+mn-cs"/>
      </a:defRPr>
    </a:lvl3pPr>
    <a:lvl4pPr marL="1286959" algn="l" rtl="0" eaLnBrk="0" fontAlgn="base" hangingPunct="0">
      <a:spcBef>
        <a:spcPct val="0"/>
      </a:spcBef>
      <a:spcAft>
        <a:spcPct val="0"/>
      </a:spcAft>
      <a:defRPr sz="22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 New Roman" pitchFamily="18" charset="0"/>
        <a:ea typeface="+mn-ea"/>
        <a:cs typeface="+mn-cs"/>
      </a:defRPr>
    </a:lvl4pPr>
    <a:lvl5pPr marL="1715947" algn="l" rtl="0" eaLnBrk="0" fontAlgn="base" hangingPunct="0">
      <a:spcBef>
        <a:spcPct val="0"/>
      </a:spcBef>
      <a:spcAft>
        <a:spcPct val="0"/>
      </a:spcAft>
      <a:defRPr sz="22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 New Roman" pitchFamily="18" charset="0"/>
        <a:ea typeface="+mn-ea"/>
        <a:cs typeface="+mn-cs"/>
      </a:defRPr>
    </a:lvl5pPr>
    <a:lvl6pPr marL="2144932" algn="l" defTabSz="857972" rtl="0" eaLnBrk="1" latinLnBrk="0" hangingPunct="1">
      <a:defRPr sz="22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 New Roman" pitchFamily="18" charset="0"/>
        <a:ea typeface="+mn-ea"/>
        <a:cs typeface="+mn-cs"/>
      </a:defRPr>
    </a:lvl6pPr>
    <a:lvl7pPr marL="2573919" algn="l" defTabSz="857972" rtl="0" eaLnBrk="1" latinLnBrk="0" hangingPunct="1">
      <a:defRPr sz="22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 New Roman" pitchFamily="18" charset="0"/>
        <a:ea typeface="+mn-ea"/>
        <a:cs typeface="+mn-cs"/>
      </a:defRPr>
    </a:lvl7pPr>
    <a:lvl8pPr marL="3002904" algn="l" defTabSz="857972" rtl="0" eaLnBrk="1" latinLnBrk="0" hangingPunct="1">
      <a:defRPr sz="22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 New Roman" pitchFamily="18" charset="0"/>
        <a:ea typeface="+mn-ea"/>
        <a:cs typeface="+mn-cs"/>
      </a:defRPr>
    </a:lvl8pPr>
    <a:lvl9pPr marL="3431891" algn="l" defTabSz="857972" rtl="0" eaLnBrk="1" latinLnBrk="0" hangingPunct="1">
      <a:defRPr sz="22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1088">
          <p15:clr>
            <a:srgbClr val="A4A3A4"/>
          </p15:clr>
        </p15:guide>
        <p15:guide id="2" pos="134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3774">
          <p15:clr>
            <a:srgbClr val="A4A3A4"/>
          </p15:clr>
        </p15:guide>
        <p15:guide id="2" pos="2909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607D8B"/>
    <a:srgbClr val="FF5722"/>
    <a:srgbClr val="F57C00"/>
    <a:srgbClr val="E91E63"/>
    <a:srgbClr val="00BCD4"/>
    <a:srgbClr val="9F27B3"/>
    <a:srgbClr val="D9DCDF"/>
    <a:srgbClr val="C4D0DA"/>
    <a:srgbClr val="FF9800"/>
    <a:srgbClr val="3E464C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15620"/>
    <p:restoredTop sz="93654" autoAdjust="0"/>
  </p:normalViewPr>
  <p:slideViewPr>
    <p:cSldViewPr>
      <p:cViewPr varScale="1">
        <p:scale>
          <a:sx n="26" d="100"/>
          <a:sy n="26" d="100"/>
        </p:scale>
        <p:origin x="-1194" y="-150"/>
      </p:cViewPr>
      <p:guideLst>
        <p:guide orient="horz" pos="10200"/>
        <p:guide pos="1310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73" d="100"/>
          <a:sy n="73" d="100"/>
        </p:scale>
        <p:origin x="3984" y="72"/>
      </p:cViewPr>
      <p:guideLst>
        <p:guide orient="horz" pos="3774"/>
        <p:guide pos="2909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4.fntdata"/><Relationship Id="rId13" Type="http://schemas.openxmlformats.org/officeDocument/2006/relationships/viewProps" Target="viewProps.xml"/><Relationship Id="rId3" Type="http://schemas.openxmlformats.org/officeDocument/2006/relationships/notesMaster" Target="notesMasters/notesMaster1.xml"/><Relationship Id="rId7" Type="http://schemas.openxmlformats.org/officeDocument/2006/relationships/font" Target="fonts/font3.fntdata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2.fntdata"/><Relationship Id="rId11" Type="http://schemas.openxmlformats.org/officeDocument/2006/relationships/tags" Target="tags/tag1.xml"/><Relationship Id="rId5" Type="http://schemas.openxmlformats.org/officeDocument/2006/relationships/font" Target="fonts/font1.fntdata"/><Relationship Id="rId15" Type="http://schemas.openxmlformats.org/officeDocument/2006/relationships/tableStyles" Target="tableStyles.xml"/><Relationship Id="rId10" Type="http://schemas.openxmlformats.org/officeDocument/2006/relationships/font" Target="fonts/font6.fntdata"/><Relationship Id="rId4" Type="http://schemas.openxmlformats.org/officeDocument/2006/relationships/handoutMaster" Target="handoutMasters/handoutMaster1.xml"/><Relationship Id="rId9" Type="http://schemas.openxmlformats.org/officeDocument/2006/relationships/font" Target="fonts/font5.fntdata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002088" cy="59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4984" tIns="57492" rIns="114984" bIns="57492" anchor="t" anchorCtr="0" compatLnSpc="1">
            <a:prstTxWarp prst="textNoShape">
              <a:avLst/>
            </a:prstTxWarp>
          </a:bodyPr>
          <a:lstStyle>
            <a:defPPr>
              <a:defRPr kern="1200" smtId="4294967295"/>
            </a:defPPr>
            <a:lvl1pPr defTabSz="1149350">
              <a:defRPr sz="1500"/>
            </a:lvl1pPr>
          </a:lstStyle>
          <a:p>
            <a:endParaRPr lang="en-US" altLang="zh-CN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235575" y="0"/>
            <a:ext cx="4002088" cy="59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4984" tIns="57492" rIns="114984" bIns="57492" anchor="t" anchorCtr="0" compatLnSpc="1">
            <a:prstTxWarp prst="textNoShape">
              <a:avLst/>
            </a:prstTxWarp>
          </a:bodyPr>
          <a:lstStyle>
            <a:defPPr>
              <a:defRPr kern="1200" smtId="4294967295"/>
            </a:defPPr>
            <a:lvl1pPr algn="r" defTabSz="1149350">
              <a:defRPr sz="1500"/>
            </a:lvl1pPr>
          </a:lstStyle>
          <a:p>
            <a:endParaRPr lang="en-US" altLang="zh-CN"/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11380788"/>
            <a:ext cx="4002088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4984" tIns="57492" rIns="114984" bIns="57492" anchor="b" anchorCtr="0" compatLnSpc="1">
            <a:prstTxWarp prst="textNoShape">
              <a:avLst/>
            </a:prstTxWarp>
          </a:bodyPr>
          <a:lstStyle>
            <a:defPPr>
              <a:defRPr kern="1200" smtId="4294967295"/>
            </a:defPPr>
            <a:lvl1pPr defTabSz="1149350">
              <a:defRPr sz="1500"/>
            </a:lvl1pPr>
          </a:lstStyle>
          <a:p>
            <a:endParaRPr lang="en-US" altLang="zh-CN"/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235575" y="11380788"/>
            <a:ext cx="4002088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4984" tIns="57492" rIns="114984" bIns="57492" anchor="b" anchorCtr="0" compatLnSpc="1">
            <a:prstTxWarp prst="textNoShape">
              <a:avLst/>
            </a:prstTxWarp>
          </a:bodyPr>
          <a:lstStyle>
            <a:defPPr>
              <a:defRPr kern="1200" smtId="4294967295"/>
            </a:defPPr>
            <a:lvl1pPr algn="r" defTabSz="1149350">
              <a:defRPr sz="1500"/>
            </a:lvl1pPr>
          </a:lstStyle>
          <a:p>
            <a:fld id="{56A6134A-9986-4884-ADAB-C57241D32564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xmlns="" val="9348627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983038" cy="59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4976" tIns="57487" rIns="114976" bIns="57487" anchor="t" anchorCtr="0" compatLnSpc="1">
            <a:prstTxWarp prst="textNoShape">
              <a:avLst/>
            </a:prstTxWarp>
          </a:bodyPr>
          <a:lstStyle>
            <a:defPPr>
              <a:defRPr kern="1200" smtId="4294967295"/>
            </a:defPPr>
            <a:lvl1pPr defTabSz="1149350">
              <a:defRPr sz="1500"/>
            </a:lvl1pPr>
          </a:lstStyle>
          <a:p>
            <a:endParaRPr lang="en-US" altLang="zh-CN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241925" y="0"/>
            <a:ext cx="3983038" cy="59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4976" tIns="57487" rIns="114976" bIns="57487" anchor="t" anchorCtr="0" compatLnSpc="1">
            <a:prstTxWarp prst="textNoShape">
              <a:avLst/>
            </a:prstTxWarp>
          </a:bodyPr>
          <a:lstStyle>
            <a:defPPr>
              <a:defRPr kern="1200" smtId="4294967295"/>
            </a:defPPr>
            <a:lvl1pPr algn="r" defTabSz="1149350">
              <a:defRPr sz="1500"/>
            </a:lvl1pPr>
          </a:lstStyle>
          <a:p>
            <a:endParaRPr lang="en-US" altLang="zh-CN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400175" y="889000"/>
            <a:ext cx="6424613" cy="45450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257300" y="5732463"/>
            <a:ext cx="6708775" cy="5335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4976" tIns="57487" rIns="114976" bIns="57487" anchor="t" anchorCtr="0" compatLnSpc="1">
            <a:prstTxWarp prst="textNoShape">
              <a:avLst/>
            </a:prstTxWarp>
          </a:bodyPr>
          <a:lstStyle>
            <a:defPPr>
              <a:defRPr kern="1200" smtId="4294967295"/>
            </a:defPPr>
          </a:lstStyle>
          <a:p>
            <a:pPr lvl="0"/>
            <a:r>
              <a:rPr lang="en-US" altLang="zh-CN" noProof="0"/>
              <a:t>Click to edit Master text styles</a:t>
            </a:r>
          </a:p>
          <a:p>
            <a:pPr lvl="1"/>
            <a:r>
              <a:rPr lang="en-US" altLang="zh-CN" noProof="0"/>
              <a:t>Second level</a:t>
            </a:r>
          </a:p>
          <a:p>
            <a:pPr lvl="2"/>
            <a:r>
              <a:rPr lang="en-US" altLang="zh-CN" noProof="0"/>
              <a:t>Third level</a:t>
            </a:r>
          </a:p>
          <a:p>
            <a:pPr lvl="3"/>
            <a:r>
              <a:rPr lang="en-US" altLang="zh-CN" noProof="0"/>
              <a:t>Fourth level</a:t>
            </a:r>
          </a:p>
          <a:p>
            <a:pPr lvl="4"/>
            <a:r>
              <a:rPr lang="en-US" altLang="zh-CN" noProof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11363325"/>
            <a:ext cx="3983038" cy="59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4976" tIns="57487" rIns="114976" bIns="57487" anchor="b" anchorCtr="0" compatLnSpc="1">
            <a:prstTxWarp prst="textNoShape">
              <a:avLst/>
            </a:prstTxWarp>
          </a:bodyPr>
          <a:lstStyle>
            <a:defPPr>
              <a:defRPr kern="1200" smtId="4294967295"/>
            </a:defPPr>
            <a:lvl1pPr defTabSz="1149350">
              <a:defRPr sz="1500"/>
            </a:lvl1pPr>
          </a:lstStyle>
          <a:p>
            <a:endParaRPr lang="en-US" altLang="zh-CN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241925" y="11363325"/>
            <a:ext cx="3983038" cy="59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4976" tIns="57487" rIns="114976" bIns="57487" anchor="b" anchorCtr="0" compatLnSpc="1">
            <a:prstTxWarp prst="textNoShape">
              <a:avLst/>
            </a:prstTxWarp>
          </a:bodyPr>
          <a:lstStyle>
            <a:defPPr>
              <a:defRPr kern="1200" smtId="4294967295"/>
            </a:defPPr>
            <a:lvl1pPr algn="r" defTabSz="1149350">
              <a:defRPr sz="1500"/>
            </a:lvl1pPr>
          </a:lstStyle>
          <a:p>
            <a:fld id="{23124DF2-DDA8-402F-81DD-AC1D1E5694AB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xmlns="" val="190401942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28987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857972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286959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715947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144932" algn="l" defTabSz="85797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573919" algn="l" defTabSz="85797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002904" algn="l" defTabSz="85797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431891" algn="l" defTabSz="85797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defPPr>
              <a:defRPr kern="1200" smtId="4294967295"/>
            </a:defPPr>
            <a:lvl1pPr defTabSz="114935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11493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114935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114935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114935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1149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1149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1149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1149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D5580D61-8B82-42C3-9A37-58134866DD67}" type="slidenum">
              <a:rPr lang="zh-CN" altLang="en-US" sz="1500"/>
              <a:pPr/>
              <a:t>1</a:t>
            </a:fld>
            <a:endParaRPr lang="en-US" altLang="zh-CN" sz="1500"/>
          </a:p>
        </p:txBody>
      </p:sp>
      <p:sp>
        <p:nvSpPr>
          <p:cNvPr id="30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00175" y="889000"/>
            <a:ext cx="6424613" cy="4545013"/>
          </a:xfrm>
        </p:spPr>
      </p:sp>
      <p:sp>
        <p:nvSpPr>
          <p:cNvPr id="30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>
            <a:defPPr>
              <a:defRPr kern="1200" smtId="4294967295"/>
            </a:defPPr>
          </a:lstStyle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10920" y="9407002"/>
            <a:ext cx="36386698" cy="6489401"/>
          </a:xfrm>
          <a:prstGeom prst="rect">
            <a:avLst/>
          </a:prstGeom>
        </p:spPr>
        <p:txBody>
          <a:bodyPr lIns="85797" tIns="42899" rIns="85797" bIns="42899"/>
          <a:lstStyle>
            <a:defPPr>
              <a:defRPr kern="1200" smtId="4294967295"/>
            </a:def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21836" y="17158079"/>
            <a:ext cx="29964865" cy="7739385"/>
          </a:xfrm>
          <a:prstGeom prst="rect">
            <a:avLst/>
          </a:prstGeom>
        </p:spPr>
        <p:txBody>
          <a:bodyPr lIns="85797" tIns="42899" rIns="85797" bIns="42899"/>
          <a:lstStyle>
            <a:defPPr>
              <a:defRPr kern="1200" smtId="4294967295"/>
            </a:defPPr>
            <a:lvl1pPr marL="0" indent="0" algn="ctr">
              <a:buNone/>
              <a:defRPr/>
            </a:lvl1pPr>
            <a:lvl2pPr marL="428987" indent="0" algn="ctr">
              <a:buNone/>
              <a:defRPr/>
            </a:lvl2pPr>
            <a:lvl3pPr marL="857972" indent="0" algn="ctr">
              <a:buNone/>
              <a:defRPr/>
            </a:lvl3pPr>
            <a:lvl4pPr marL="1286959" indent="0" algn="ctr">
              <a:buNone/>
              <a:defRPr/>
            </a:lvl4pPr>
            <a:lvl5pPr marL="1715947" indent="0" algn="ctr">
              <a:buNone/>
              <a:defRPr/>
            </a:lvl5pPr>
            <a:lvl6pPr marL="2144932" indent="0" algn="ctr">
              <a:buNone/>
              <a:defRPr/>
            </a:lvl6pPr>
            <a:lvl7pPr marL="2573919" indent="0" algn="ctr">
              <a:buNone/>
              <a:defRPr/>
            </a:lvl7pPr>
            <a:lvl8pPr marL="3002904" indent="0" algn="ctr">
              <a:buNone/>
              <a:defRPr/>
            </a:lvl8pPr>
            <a:lvl9pPr marL="3431891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xmlns:p15="http://schemas.microsoft.com/office/powerpoint/2012/main" xmlns="" val="4116601227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0156" y="1212025"/>
            <a:ext cx="38528221" cy="5046663"/>
          </a:xfrm>
          <a:prstGeom prst="rect">
            <a:avLst/>
          </a:prstGeom>
        </p:spPr>
        <p:txBody>
          <a:bodyPr lIns="85797" tIns="42899" rIns="85797" bIns="42899"/>
          <a:lstStyle>
            <a:defPPr>
              <a:defRPr kern="1200" smtId="4294967295"/>
            </a:def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40156" y="7064745"/>
            <a:ext cx="38528221" cy="19983673"/>
          </a:xfrm>
          <a:prstGeom prst="rect">
            <a:avLst/>
          </a:prstGeom>
        </p:spPr>
        <p:txBody>
          <a:bodyPr vert="eaVert" lIns="85797" tIns="42899" rIns="85797" bIns="42899"/>
          <a:lstStyle>
            <a:defPPr>
              <a:defRPr kern="1200" smtId="4294967295"/>
            </a:def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xmlns:p15="http://schemas.microsoft.com/office/powerpoint/2012/main" xmlns="" val="2193822054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1037010" y="1212027"/>
            <a:ext cx="9631368" cy="25836402"/>
          </a:xfrm>
          <a:prstGeom prst="rect">
            <a:avLst/>
          </a:prstGeom>
        </p:spPr>
        <p:txBody>
          <a:bodyPr vert="eaVert" lIns="85797" tIns="42899" rIns="85797" bIns="42899"/>
          <a:lstStyle>
            <a:defPPr>
              <a:defRPr kern="1200" smtId="4294967295"/>
            </a:def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40153" y="1212027"/>
            <a:ext cx="28764729" cy="25836402"/>
          </a:xfrm>
          <a:prstGeom prst="rect">
            <a:avLst/>
          </a:prstGeom>
        </p:spPr>
        <p:txBody>
          <a:bodyPr vert="eaVert" lIns="85797" tIns="42899" rIns="85797" bIns="42899"/>
          <a:lstStyle>
            <a:defPPr>
              <a:defRPr kern="1200" smtId="4294967295"/>
            </a:def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xmlns:p15="http://schemas.microsoft.com/office/powerpoint/2012/main" xmlns="" val="2831512708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0156" y="1212025"/>
            <a:ext cx="38528221" cy="5046663"/>
          </a:xfrm>
          <a:prstGeom prst="rect">
            <a:avLst/>
          </a:prstGeom>
        </p:spPr>
        <p:txBody>
          <a:bodyPr lIns="85797" tIns="42899" rIns="85797" bIns="42899"/>
          <a:lstStyle>
            <a:defPPr>
              <a:defRPr kern="1200" smtId="4294967295"/>
            </a:def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40156" y="7064745"/>
            <a:ext cx="38528221" cy="19983673"/>
          </a:xfrm>
          <a:prstGeom prst="rect">
            <a:avLst/>
          </a:prstGeom>
        </p:spPr>
        <p:txBody>
          <a:bodyPr lIns="85797" tIns="42899" rIns="85797" bIns="42899"/>
          <a:lstStyle>
            <a:defPPr>
              <a:defRPr kern="1200" smtId="4294967295"/>
            </a:def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xmlns:p15="http://schemas.microsoft.com/office/powerpoint/2012/main" xmlns="" val="1244308357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81581" y="19457981"/>
            <a:ext cx="36386698" cy="6013356"/>
          </a:xfrm>
          <a:prstGeom prst="rect">
            <a:avLst/>
          </a:prstGeom>
        </p:spPr>
        <p:txBody>
          <a:bodyPr lIns="85797" tIns="42899" rIns="85797" bIns="42899" anchor="t"/>
          <a:lstStyle>
            <a:defPPr>
              <a:defRPr kern="1200" smtId="4294967295"/>
            </a:defPPr>
            <a:lvl1pPr algn="l">
              <a:defRPr sz="38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81581" y="12834235"/>
            <a:ext cx="36386698" cy="6623744"/>
          </a:xfrm>
          <a:prstGeom prst="rect">
            <a:avLst/>
          </a:prstGeom>
        </p:spPr>
        <p:txBody>
          <a:bodyPr lIns="85797" tIns="42899" rIns="85797" bIns="42899" anchor="b"/>
          <a:lstStyle>
            <a:defPPr>
              <a:defRPr kern="1200" smtId="4294967295"/>
            </a:defPPr>
            <a:lvl1pPr marL="0" indent="0">
              <a:buNone/>
              <a:defRPr sz="1800"/>
            </a:lvl1pPr>
            <a:lvl2pPr marL="428987" indent="0">
              <a:buNone/>
              <a:defRPr sz="1600"/>
            </a:lvl2pPr>
            <a:lvl3pPr marL="857972" indent="0">
              <a:buNone/>
              <a:defRPr sz="1400"/>
            </a:lvl3pPr>
            <a:lvl4pPr marL="1286959" indent="0">
              <a:buNone/>
              <a:defRPr sz="1400"/>
            </a:lvl4pPr>
            <a:lvl5pPr marL="1715947" indent="0">
              <a:buNone/>
              <a:defRPr sz="1400"/>
            </a:lvl5pPr>
            <a:lvl6pPr marL="2144932" indent="0">
              <a:buNone/>
              <a:defRPr sz="1400"/>
            </a:lvl6pPr>
            <a:lvl7pPr marL="2573919" indent="0">
              <a:buNone/>
              <a:defRPr sz="1400"/>
            </a:lvl7pPr>
            <a:lvl8pPr marL="3002904" indent="0">
              <a:buNone/>
              <a:defRPr sz="1400"/>
            </a:lvl8pPr>
            <a:lvl9pPr marL="3431891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:p15="http://schemas.microsoft.com/office/powerpoint/2012/main" xmlns="" val="1722449652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0156" y="1212025"/>
            <a:ext cx="38528221" cy="5046663"/>
          </a:xfrm>
          <a:prstGeom prst="rect">
            <a:avLst/>
          </a:prstGeom>
        </p:spPr>
        <p:txBody>
          <a:bodyPr lIns="85797" tIns="42899" rIns="85797" bIns="42899"/>
          <a:lstStyle>
            <a:defPPr>
              <a:defRPr kern="1200" smtId="4294967295"/>
            </a:def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40156" y="7064745"/>
            <a:ext cx="19198047" cy="19983673"/>
          </a:xfrm>
          <a:prstGeom prst="rect">
            <a:avLst/>
          </a:prstGeom>
        </p:spPr>
        <p:txBody>
          <a:bodyPr lIns="85797" tIns="42899" rIns="85797" bIns="42899"/>
          <a:lstStyle>
            <a:defPPr>
              <a:defRPr kern="1200" smtId="4294967295"/>
            </a:defPPr>
            <a:lvl1pPr>
              <a:defRPr sz="26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1470331" y="7064745"/>
            <a:ext cx="19198049" cy="19983673"/>
          </a:xfrm>
          <a:prstGeom prst="rect">
            <a:avLst/>
          </a:prstGeom>
        </p:spPr>
        <p:txBody>
          <a:bodyPr lIns="85797" tIns="42899" rIns="85797" bIns="42899"/>
          <a:lstStyle>
            <a:defPPr>
              <a:defRPr kern="1200" smtId="4294967295"/>
            </a:defPPr>
            <a:lvl1pPr>
              <a:defRPr sz="26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xmlns:p15="http://schemas.microsoft.com/office/powerpoint/2012/main" xmlns="" val="504973206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0156" y="1212025"/>
            <a:ext cx="38528221" cy="5046663"/>
          </a:xfrm>
          <a:prstGeom prst="rect">
            <a:avLst/>
          </a:prstGeom>
        </p:spPr>
        <p:txBody>
          <a:bodyPr lIns="85797" tIns="42899" rIns="85797" bIns="42899"/>
          <a:lstStyle>
            <a:defPPr>
              <a:defRPr kern="1200" smtId="4294967295"/>
            </a:defPPr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40150" y="6778535"/>
            <a:ext cx="18914531" cy="2824145"/>
          </a:xfrm>
          <a:prstGeom prst="rect">
            <a:avLst/>
          </a:prstGeom>
        </p:spPr>
        <p:txBody>
          <a:bodyPr lIns="85797" tIns="42899" rIns="85797" bIns="42899" anchor="b"/>
          <a:lstStyle>
            <a:defPPr>
              <a:defRPr kern="1200" smtId="4294967295"/>
            </a:defPPr>
            <a:lvl1pPr marL="0" indent="0">
              <a:buNone/>
              <a:defRPr sz="2200" b="1"/>
            </a:lvl1pPr>
            <a:lvl2pPr marL="428987" indent="0">
              <a:buNone/>
              <a:defRPr sz="1800" b="1"/>
            </a:lvl2pPr>
            <a:lvl3pPr marL="857972" indent="0">
              <a:buNone/>
              <a:defRPr sz="1600" b="1"/>
            </a:lvl3pPr>
            <a:lvl4pPr marL="1286959" indent="0">
              <a:buNone/>
              <a:defRPr sz="1400" b="1"/>
            </a:lvl4pPr>
            <a:lvl5pPr marL="1715947" indent="0">
              <a:buNone/>
              <a:defRPr sz="1400" b="1"/>
            </a:lvl5pPr>
            <a:lvl6pPr marL="2144932" indent="0">
              <a:buNone/>
              <a:defRPr sz="1400" b="1"/>
            </a:lvl6pPr>
            <a:lvl7pPr marL="2573919" indent="0">
              <a:buNone/>
              <a:defRPr sz="1400" b="1"/>
            </a:lvl7pPr>
            <a:lvl8pPr marL="3002904" indent="0">
              <a:buNone/>
              <a:defRPr sz="1400" b="1"/>
            </a:lvl8pPr>
            <a:lvl9pPr marL="3431891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140150" y="9602689"/>
            <a:ext cx="18914531" cy="17445740"/>
          </a:xfrm>
          <a:prstGeom prst="rect">
            <a:avLst/>
          </a:prstGeom>
        </p:spPr>
        <p:txBody>
          <a:bodyPr lIns="85797" tIns="42899" rIns="85797" bIns="42899"/>
          <a:lstStyle>
            <a:defPPr>
              <a:defRPr kern="1200" smtId="4294967295"/>
            </a:defPPr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1745592" y="6778535"/>
            <a:ext cx="18922788" cy="2824145"/>
          </a:xfrm>
          <a:prstGeom prst="rect">
            <a:avLst/>
          </a:prstGeom>
        </p:spPr>
        <p:txBody>
          <a:bodyPr lIns="85797" tIns="42899" rIns="85797" bIns="42899" anchor="b"/>
          <a:lstStyle>
            <a:defPPr>
              <a:defRPr kern="1200" smtId="4294967295"/>
            </a:defPPr>
            <a:lvl1pPr marL="0" indent="0">
              <a:buNone/>
              <a:defRPr sz="2200" b="1"/>
            </a:lvl1pPr>
            <a:lvl2pPr marL="428987" indent="0">
              <a:buNone/>
              <a:defRPr sz="1800" b="1"/>
            </a:lvl2pPr>
            <a:lvl3pPr marL="857972" indent="0">
              <a:buNone/>
              <a:defRPr sz="1600" b="1"/>
            </a:lvl3pPr>
            <a:lvl4pPr marL="1286959" indent="0">
              <a:buNone/>
              <a:defRPr sz="1400" b="1"/>
            </a:lvl4pPr>
            <a:lvl5pPr marL="1715947" indent="0">
              <a:buNone/>
              <a:defRPr sz="1400" b="1"/>
            </a:lvl5pPr>
            <a:lvl6pPr marL="2144932" indent="0">
              <a:buNone/>
              <a:defRPr sz="1400" b="1"/>
            </a:lvl6pPr>
            <a:lvl7pPr marL="2573919" indent="0">
              <a:buNone/>
              <a:defRPr sz="1400" b="1"/>
            </a:lvl7pPr>
            <a:lvl8pPr marL="3002904" indent="0">
              <a:buNone/>
              <a:defRPr sz="1400" b="1"/>
            </a:lvl8pPr>
            <a:lvl9pPr marL="3431891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1745592" y="9602689"/>
            <a:ext cx="18922788" cy="17445740"/>
          </a:xfrm>
          <a:prstGeom prst="rect">
            <a:avLst/>
          </a:prstGeom>
        </p:spPr>
        <p:txBody>
          <a:bodyPr lIns="85797" tIns="42899" rIns="85797" bIns="42899"/>
          <a:lstStyle>
            <a:defPPr>
              <a:defRPr kern="1200" smtId="4294967295"/>
            </a:defPPr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xmlns:p15="http://schemas.microsoft.com/office/powerpoint/2012/main" xmlns="" val="3620596146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0156" y="1212025"/>
            <a:ext cx="38528221" cy="5046663"/>
          </a:xfrm>
          <a:prstGeom prst="rect">
            <a:avLst/>
          </a:prstGeom>
        </p:spPr>
        <p:txBody>
          <a:bodyPr lIns="85797" tIns="42899" rIns="85797" bIns="42899"/>
          <a:lstStyle>
            <a:defPPr>
              <a:defRPr kern="1200" smtId="4294967295"/>
            </a:def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xmlns:p15="http://schemas.microsoft.com/office/powerpoint/2012/main" xmlns="" val="2245704571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:p15="http://schemas.microsoft.com/office/powerpoint/2012/main" xmlns="" val="2510981060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0155" y="1206186"/>
            <a:ext cx="14083708" cy="5129899"/>
          </a:xfrm>
          <a:prstGeom prst="rect">
            <a:avLst/>
          </a:prstGeom>
        </p:spPr>
        <p:txBody>
          <a:bodyPr lIns="85797" tIns="42899" rIns="85797" bIns="42899" anchor="b"/>
          <a:lstStyle>
            <a:defPPr>
              <a:defRPr kern="1200" smtId="4294967295"/>
            </a:defPPr>
            <a:lvl1pPr algn="l">
              <a:defRPr sz="1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37226" y="1206175"/>
            <a:ext cx="23931154" cy="25842243"/>
          </a:xfrm>
          <a:prstGeom prst="rect">
            <a:avLst/>
          </a:prstGeom>
        </p:spPr>
        <p:txBody>
          <a:bodyPr lIns="85797" tIns="42899" rIns="85797" bIns="42899"/>
          <a:lstStyle>
            <a:defPPr>
              <a:defRPr kern="1200" smtId="4294967295"/>
            </a:defPPr>
            <a:lvl1pPr>
              <a:defRPr sz="3000"/>
            </a:lvl1pPr>
            <a:lvl2pPr>
              <a:defRPr sz="2600"/>
            </a:lvl2pPr>
            <a:lvl3pPr>
              <a:defRPr sz="22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40155" y="6336077"/>
            <a:ext cx="14083708" cy="20712344"/>
          </a:xfrm>
          <a:prstGeom prst="rect">
            <a:avLst/>
          </a:prstGeom>
        </p:spPr>
        <p:txBody>
          <a:bodyPr lIns="85797" tIns="42899" rIns="85797" bIns="42899"/>
          <a:lstStyle>
            <a:defPPr>
              <a:defRPr kern="1200" smtId="4294967295"/>
            </a:defPPr>
            <a:lvl1pPr marL="0" indent="0">
              <a:buNone/>
              <a:defRPr sz="1400"/>
            </a:lvl1pPr>
            <a:lvl2pPr marL="428987" indent="0">
              <a:buNone/>
              <a:defRPr sz="1200"/>
            </a:lvl2pPr>
            <a:lvl3pPr marL="857972" indent="0">
              <a:buNone/>
              <a:defRPr sz="1000"/>
            </a:lvl3pPr>
            <a:lvl4pPr marL="1286959" indent="0">
              <a:buNone/>
              <a:defRPr sz="800"/>
            </a:lvl4pPr>
            <a:lvl5pPr marL="1715947" indent="0">
              <a:buNone/>
              <a:defRPr sz="800"/>
            </a:lvl5pPr>
            <a:lvl6pPr marL="2144932" indent="0">
              <a:buNone/>
              <a:defRPr sz="800"/>
            </a:lvl6pPr>
            <a:lvl7pPr marL="2573919" indent="0">
              <a:buNone/>
              <a:defRPr sz="800"/>
            </a:lvl7pPr>
            <a:lvl8pPr marL="3002904" indent="0">
              <a:buNone/>
              <a:defRPr sz="800"/>
            </a:lvl8pPr>
            <a:lvl9pPr marL="3431891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:p15="http://schemas.microsoft.com/office/powerpoint/2012/main" xmlns="" val="4111754677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1325" y="21195693"/>
            <a:ext cx="25684565" cy="2502887"/>
          </a:xfrm>
          <a:prstGeom prst="rect">
            <a:avLst/>
          </a:prstGeom>
        </p:spPr>
        <p:txBody>
          <a:bodyPr lIns="85797" tIns="42899" rIns="85797" bIns="42899" anchor="b"/>
          <a:lstStyle>
            <a:defPPr>
              <a:defRPr kern="1200" smtId="4294967295"/>
            </a:defPPr>
            <a:lvl1pPr algn="l">
              <a:defRPr sz="1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91325" y="2705865"/>
            <a:ext cx="25684565" cy="18167110"/>
          </a:xfrm>
          <a:prstGeom prst="rect">
            <a:avLst/>
          </a:prstGeom>
        </p:spPr>
        <p:txBody>
          <a:bodyPr lIns="85797" tIns="42899" rIns="85797" bIns="42899"/>
          <a:lstStyle>
            <a:defPPr>
              <a:defRPr kern="1200" smtId="4294967295"/>
            </a:defPPr>
            <a:lvl1pPr marL="0" indent="0">
              <a:buNone/>
              <a:defRPr sz="3000"/>
            </a:lvl1pPr>
            <a:lvl2pPr marL="428987" indent="0">
              <a:buNone/>
              <a:defRPr sz="2600"/>
            </a:lvl2pPr>
            <a:lvl3pPr marL="857972" indent="0">
              <a:buNone/>
              <a:defRPr sz="2200"/>
            </a:lvl3pPr>
            <a:lvl4pPr marL="1286959" indent="0">
              <a:buNone/>
              <a:defRPr sz="1800"/>
            </a:lvl4pPr>
            <a:lvl5pPr marL="1715947" indent="0">
              <a:buNone/>
              <a:defRPr sz="1800"/>
            </a:lvl5pPr>
            <a:lvl6pPr marL="2144932" indent="0">
              <a:buNone/>
              <a:defRPr sz="1800"/>
            </a:lvl6pPr>
            <a:lvl7pPr marL="2573919" indent="0">
              <a:buNone/>
              <a:defRPr sz="1800"/>
            </a:lvl7pPr>
            <a:lvl8pPr marL="3002904" indent="0">
              <a:buNone/>
              <a:defRPr sz="1800"/>
            </a:lvl8pPr>
            <a:lvl9pPr marL="3431891" indent="0">
              <a:buNone/>
              <a:defRPr sz="18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1325" y="23698591"/>
            <a:ext cx="25684565" cy="3552816"/>
          </a:xfrm>
          <a:prstGeom prst="rect">
            <a:avLst/>
          </a:prstGeom>
        </p:spPr>
        <p:txBody>
          <a:bodyPr lIns="85797" tIns="42899" rIns="85797" bIns="42899"/>
          <a:lstStyle>
            <a:defPPr>
              <a:defRPr kern="1200" smtId="4294967295"/>
            </a:defPPr>
            <a:lvl1pPr marL="0" indent="0">
              <a:buNone/>
              <a:defRPr sz="1400"/>
            </a:lvl1pPr>
            <a:lvl2pPr marL="428987" indent="0">
              <a:buNone/>
              <a:defRPr sz="1200"/>
            </a:lvl2pPr>
            <a:lvl3pPr marL="857972" indent="0">
              <a:buNone/>
              <a:defRPr sz="1000"/>
            </a:lvl3pPr>
            <a:lvl4pPr marL="1286959" indent="0">
              <a:buNone/>
              <a:defRPr sz="800"/>
            </a:lvl4pPr>
            <a:lvl5pPr marL="1715947" indent="0">
              <a:buNone/>
              <a:defRPr sz="800"/>
            </a:lvl5pPr>
            <a:lvl6pPr marL="2144932" indent="0">
              <a:buNone/>
              <a:defRPr sz="800"/>
            </a:lvl6pPr>
            <a:lvl7pPr marL="2573919" indent="0">
              <a:buNone/>
              <a:defRPr sz="800"/>
            </a:lvl7pPr>
            <a:lvl8pPr marL="3002904" indent="0">
              <a:buNone/>
              <a:defRPr sz="800"/>
            </a:lvl8pPr>
            <a:lvl9pPr marL="3431891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:p15="http://schemas.microsoft.com/office/powerpoint/2012/main" xmlns="" val="673959152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13" cstate="print"/>
          <a:stretch>
            <a:fillRect/>
          </a:stretch>
        </p:blipFill>
        <p:spPr>
          <a:xfrm rot="16200000">
            <a:off x="-10826365" y="15018794"/>
            <a:ext cx="13130669" cy="4261032"/>
          </a:xfrm>
          <a:prstGeom prst="rect">
            <a:avLst/>
          </a:prstGeom>
        </p:spPr>
      </p:pic>
      <p:pic>
        <p:nvPicPr>
          <p:cNvPr id="3" name="New picture"/>
          <p:cNvPicPr/>
          <p:nvPr/>
        </p:nvPicPr>
        <p:blipFill>
          <a:blip r:embed="rId13" cstate="print"/>
          <a:stretch>
            <a:fillRect/>
          </a:stretch>
        </p:blipFill>
        <p:spPr>
          <a:xfrm rot="5400000">
            <a:off x="40504223" y="15018794"/>
            <a:ext cx="13130669" cy="4261032"/>
          </a:xfrm>
          <a:prstGeom prst="rect">
            <a:avLst/>
          </a:prstGeom>
        </p:spPr>
      </p:pic>
      <p:pic>
        <p:nvPicPr>
          <p:cNvPr id="4" name="New picture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6787929" y="30747258"/>
            <a:ext cx="29232675" cy="1425216"/>
          </a:xfrm>
          <a:prstGeom prst="rect">
            <a:avLst/>
          </a:prstGeom>
        </p:spPr>
      </p:pic>
      <p:sp>
        <p:nvSpPr>
          <p:cNvPr id="5" name="New shape"/>
          <p:cNvSpPr/>
          <p:nvPr/>
        </p:nvSpPr>
        <p:spPr>
          <a:xfrm>
            <a:off x="6787927" y="31272962"/>
            <a:ext cx="21404265" cy="11682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5797" tIns="42899" rIns="85797" bIns="42899" rtlCol="0" anchor="ctr"/>
          <a:lstStyle/>
          <a:p>
            <a:pPr algn="l"/>
            <a:r>
              <a:rPr sz="4600" dirty="0" smtId="4294967295">
                <a:solidFill>
                  <a:srgbClr val="808080"/>
                </a:solidFill>
              </a:rPr>
              <a:t>Template ID: </a:t>
            </a:r>
            <a:r>
              <a:rPr sz="4600" dirty="0" err="1" smtId="4294967295">
                <a:solidFill>
                  <a:srgbClr val="808080"/>
                </a:solidFill>
              </a:rPr>
              <a:t>ponderingpeacock</a:t>
            </a:r>
            <a:r>
              <a:rPr sz="4600" dirty="0" smtId="4294967295">
                <a:solidFill>
                  <a:srgbClr val="808080"/>
                </a:solidFill>
              </a:rPr>
              <a:t>  Size: 48x36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defPPr>
        <a:defRPr kern="1200" smtId="4294967295"/>
      </a:defPPr>
      <a:lvl1pPr algn="ctr" defTabSz="2885232" rtl="0" eaLnBrk="0" fontAlgn="base" hangingPunct="0">
        <a:spcBef>
          <a:spcPct val="0"/>
        </a:spcBef>
        <a:spcAft>
          <a:spcPct val="0"/>
        </a:spcAft>
        <a:defRPr sz="13800">
          <a:solidFill>
            <a:schemeClr val="tx2"/>
          </a:solidFill>
          <a:latin typeface="+mj-lt"/>
          <a:ea typeface="+mj-ea"/>
          <a:cs typeface="+mj-cs"/>
        </a:defRPr>
      </a:lvl1pPr>
      <a:lvl2pPr algn="ctr" defTabSz="2885232" rtl="0" eaLnBrk="0" fontAlgn="base" hangingPunct="0">
        <a:spcBef>
          <a:spcPct val="0"/>
        </a:spcBef>
        <a:spcAft>
          <a:spcPct val="0"/>
        </a:spcAft>
        <a:defRPr sz="13800">
          <a:solidFill>
            <a:schemeClr val="tx2"/>
          </a:solidFill>
          <a:latin typeface="Times New Roman" pitchFamily="18" charset="0"/>
        </a:defRPr>
      </a:lvl2pPr>
      <a:lvl3pPr algn="ctr" defTabSz="2885232" rtl="0" eaLnBrk="0" fontAlgn="base" hangingPunct="0">
        <a:spcBef>
          <a:spcPct val="0"/>
        </a:spcBef>
        <a:spcAft>
          <a:spcPct val="0"/>
        </a:spcAft>
        <a:defRPr sz="13800">
          <a:solidFill>
            <a:schemeClr val="tx2"/>
          </a:solidFill>
          <a:latin typeface="Times New Roman" pitchFamily="18" charset="0"/>
        </a:defRPr>
      </a:lvl3pPr>
      <a:lvl4pPr algn="ctr" defTabSz="2885232" rtl="0" eaLnBrk="0" fontAlgn="base" hangingPunct="0">
        <a:spcBef>
          <a:spcPct val="0"/>
        </a:spcBef>
        <a:spcAft>
          <a:spcPct val="0"/>
        </a:spcAft>
        <a:defRPr sz="13800">
          <a:solidFill>
            <a:schemeClr val="tx2"/>
          </a:solidFill>
          <a:latin typeface="Times New Roman" pitchFamily="18" charset="0"/>
        </a:defRPr>
      </a:lvl4pPr>
      <a:lvl5pPr algn="ctr" defTabSz="2885232" rtl="0" eaLnBrk="0" fontAlgn="base" hangingPunct="0">
        <a:spcBef>
          <a:spcPct val="0"/>
        </a:spcBef>
        <a:spcAft>
          <a:spcPct val="0"/>
        </a:spcAft>
        <a:defRPr sz="13800">
          <a:solidFill>
            <a:schemeClr val="tx2"/>
          </a:solidFill>
          <a:latin typeface="Times New Roman" pitchFamily="18" charset="0"/>
        </a:defRPr>
      </a:lvl5pPr>
      <a:lvl6pPr marL="428987" algn="ctr" defTabSz="2885232" rtl="0" eaLnBrk="0" fontAlgn="base" hangingPunct="0">
        <a:spcBef>
          <a:spcPct val="0"/>
        </a:spcBef>
        <a:spcAft>
          <a:spcPct val="0"/>
        </a:spcAft>
        <a:defRPr sz="13800">
          <a:solidFill>
            <a:schemeClr val="tx2"/>
          </a:solidFill>
          <a:latin typeface="Times New Roman" pitchFamily="18" charset="0"/>
        </a:defRPr>
      </a:lvl6pPr>
      <a:lvl7pPr marL="857972" algn="ctr" defTabSz="2885232" rtl="0" eaLnBrk="0" fontAlgn="base" hangingPunct="0">
        <a:spcBef>
          <a:spcPct val="0"/>
        </a:spcBef>
        <a:spcAft>
          <a:spcPct val="0"/>
        </a:spcAft>
        <a:defRPr sz="13800">
          <a:solidFill>
            <a:schemeClr val="tx2"/>
          </a:solidFill>
          <a:latin typeface="Times New Roman" pitchFamily="18" charset="0"/>
        </a:defRPr>
      </a:lvl7pPr>
      <a:lvl8pPr marL="1286959" algn="ctr" defTabSz="2885232" rtl="0" eaLnBrk="0" fontAlgn="base" hangingPunct="0">
        <a:spcBef>
          <a:spcPct val="0"/>
        </a:spcBef>
        <a:spcAft>
          <a:spcPct val="0"/>
        </a:spcAft>
        <a:defRPr sz="13800">
          <a:solidFill>
            <a:schemeClr val="tx2"/>
          </a:solidFill>
          <a:latin typeface="Times New Roman" pitchFamily="18" charset="0"/>
        </a:defRPr>
      </a:lvl8pPr>
      <a:lvl9pPr marL="1715947" algn="ctr" defTabSz="2885232" rtl="0" eaLnBrk="0" fontAlgn="base" hangingPunct="0">
        <a:spcBef>
          <a:spcPct val="0"/>
        </a:spcBef>
        <a:spcAft>
          <a:spcPct val="0"/>
        </a:spcAft>
        <a:defRPr sz="13800">
          <a:solidFill>
            <a:schemeClr val="tx2"/>
          </a:solidFill>
          <a:latin typeface="Times New Roman" pitchFamily="18" charset="0"/>
        </a:defRPr>
      </a:lvl9pPr>
    </p:titleStyle>
    <p:bodyStyle>
      <a:defPPr>
        <a:defRPr kern="1200" smtId="4294967295"/>
      </a:defPPr>
      <a:lvl1pPr marL="1079915" indent="-1079915" algn="l" defTabSz="2885232" rtl="0" eaLnBrk="0" fontAlgn="base" hangingPunct="0">
        <a:spcBef>
          <a:spcPct val="20000"/>
        </a:spcBef>
        <a:spcAft>
          <a:spcPct val="0"/>
        </a:spcAft>
        <a:buChar char="•"/>
        <a:defRPr sz="10000">
          <a:solidFill>
            <a:schemeClr val="tx1"/>
          </a:solidFill>
          <a:latin typeface="+mn-lt"/>
          <a:ea typeface="+mn-ea"/>
          <a:cs typeface="+mn-cs"/>
        </a:defRPr>
      </a:lvl1pPr>
      <a:lvl2pPr marL="2343042" indent="-901169" algn="l" defTabSz="2885232" rtl="0" eaLnBrk="0" fontAlgn="base" hangingPunct="0">
        <a:spcBef>
          <a:spcPct val="20000"/>
        </a:spcBef>
        <a:spcAft>
          <a:spcPct val="0"/>
        </a:spcAft>
        <a:buChar char="–"/>
        <a:defRPr sz="9000">
          <a:solidFill>
            <a:schemeClr val="tx1"/>
          </a:solidFill>
          <a:latin typeface="+mn-lt"/>
        </a:defRPr>
      </a:lvl2pPr>
      <a:lvl3pPr marL="3606169" indent="-720936" algn="l" defTabSz="2885232" rtl="0" eaLnBrk="0" fontAlgn="base" hangingPunct="0">
        <a:spcBef>
          <a:spcPct val="20000"/>
        </a:spcBef>
        <a:spcAft>
          <a:spcPct val="0"/>
        </a:spcAft>
        <a:buChar char="•"/>
        <a:defRPr sz="7600">
          <a:solidFill>
            <a:schemeClr val="tx1"/>
          </a:solidFill>
          <a:latin typeface="+mn-lt"/>
        </a:defRPr>
      </a:lvl3pPr>
      <a:lvl4pPr marL="5052507" indent="-725404" algn="l" defTabSz="2885232" rtl="0" eaLnBrk="0" fontAlgn="base" hangingPunct="0">
        <a:spcBef>
          <a:spcPct val="20000"/>
        </a:spcBef>
        <a:spcAft>
          <a:spcPct val="0"/>
        </a:spcAft>
        <a:buChar char="–"/>
        <a:defRPr sz="6000">
          <a:solidFill>
            <a:schemeClr val="tx1"/>
          </a:solidFill>
          <a:latin typeface="+mn-lt"/>
        </a:defRPr>
      </a:lvl4pPr>
      <a:lvl5pPr marL="6494378" indent="-720936" algn="l" defTabSz="2885232" rtl="0" eaLnBrk="0" fontAlgn="base" hangingPunct="0">
        <a:spcBef>
          <a:spcPct val="20000"/>
        </a:spcBef>
        <a:spcAft>
          <a:spcPct val="0"/>
        </a:spcAft>
        <a:buChar char="»"/>
        <a:defRPr sz="6000">
          <a:solidFill>
            <a:schemeClr val="tx1"/>
          </a:solidFill>
          <a:latin typeface="+mn-lt"/>
        </a:defRPr>
      </a:lvl5pPr>
      <a:lvl6pPr marL="6923365" indent="-720936" algn="l" defTabSz="2885232" rtl="0" eaLnBrk="0" fontAlgn="base" hangingPunct="0">
        <a:spcBef>
          <a:spcPct val="20000"/>
        </a:spcBef>
        <a:spcAft>
          <a:spcPct val="0"/>
        </a:spcAft>
        <a:buChar char="»"/>
        <a:defRPr sz="6000">
          <a:solidFill>
            <a:schemeClr val="tx1"/>
          </a:solidFill>
          <a:latin typeface="+mn-lt"/>
        </a:defRPr>
      </a:lvl6pPr>
      <a:lvl7pPr marL="7352350" indent="-720936" algn="l" defTabSz="2885232" rtl="0" eaLnBrk="0" fontAlgn="base" hangingPunct="0">
        <a:spcBef>
          <a:spcPct val="20000"/>
        </a:spcBef>
        <a:spcAft>
          <a:spcPct val="0"/>
        </a:spcAft>
        <a:buChar char="»"/>
        <a:defRPr sz="6000">
          <a:solidFill>
            <a:schemeClr val="tx1"/>
          </a:solidFill>
          <a:latin typeface="+mn-lt"/>
        </a:defRPr>
      </a:lvl7pPr>
      <a:lvl8pPr marL="7781337" indent="-720936" algn="l" defTabSz="2885232" rtl="0" eaLnBrk="0" fontAlgn="base" hangingPunct="0">
        <a:spcBef>
          <a:spcPct val="20000"/>
        </a:spcBef>
        <a:spcAft>
          <a:spcPct val="0"/>
        </a:spcAft>
        <a:buChar char="»"/>
        <a:defRPr sz="6000">
          <a:solidFill>
            <a:schemeClr val="tx1"/>
          </a:solidFill>
          <a:latin typeface="+mn-lt"/>
        </a:defRPr>
      </a:lvl8pPr>
      <a:lvl9pPr marL="8210324" indent="-720936" algn="l" defTabSz="2885232" rtl="0" eaLnBrk="0" fontAlgn="base" hangingPunct="0">
        <a:spcBef>
          <a:spcPct val="20000"/>
        </a:spcBef>
        <a:spcAft>
          <a:spcPct val="0"/>
        </a:spcAft>
        <a:buChar char="»"/>
        <a:defRPr sz="6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85797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28987" algn="l" defTabSz="85797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57972" algn="l" defTabSz="85797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86959" algn="l" defTabSz="85797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715947" algn="l" defTabSz="85797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144932" algn="l" defTabSz="85797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573919" algn="l" defTabSz="85797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002904" algn="l" defTabSz="85797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431891" algn="l" defTabSz="85797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Relationship Id="rId9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solidFill>
          <a:srgbClr val="D9DC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Rectangle 74">
            <a:extLst>
              <a:ext uri="{FF2B5EF4-FFF2-40B4-BE49-F238E27FC236}">
                <a16:creationId xmlns:a16="http://schemas.microsoft.com/office/drawing/2014/main" xmlns:p15="http://schemas.microsoft.com/office/powerpoint/2012/main" xmlns:p14="http://schemas.microsoft.com/office/powerpoint/2010/main" xmlns="" id="{C24D4BC5-5256-4C2E-B3FB-87EA69B63AF3}"/>
              </a:ext>
            </a:extLst>
          </p:cNvPr>
          <p:cNvSpPr/>
          <p:nvPr/>
        </p:nvSpPr>
        <p:spPr>
          <a:xfrm>
            <a:off x="644189" y="7359726"/>
            <a:ext cx="9810288" cy="82794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5797" tIns="42899" rIns="85797" bIns="42899" rtlCol="0" anchor="ctr"/>
          <a:lstStyle>
            <a:defPPr>
              <a:defRPr kern="1200" smtId="4294967295"/>
            </a:defPPr>
          </a:lstStyle>
          <a:p>
            <a:pPr algn="ctr"/>
            <a:endParaRPr lang="en-US" sz="9000" dirty="0">
              <a:latin typeface="+mj-lt"/>
            </a:endParaRPr>
          </a:p>
        </p:txBody>
      </p:sp>
      <p:sp>
        <p:nvSpPr>
          <p:cNvPr id="73" name="TextBox 19">
            <a:extLst>
              <a:ext uri="{FF2B5EF4-FFF2-40B4-BE49-F238E27FC236}">
                <a16:creationId xmlns:a16="http://schemas.microsoft.com/office/drawing/2014/main" xmlns:p15="http://schemas.microsoft.com/office/powerpoint/2012/main" xmlns:p14="http://schemas.microsoft.com/office/powerpoint/2010/main" xmlns="" id="{D5A32123-7974-4A0F-B8DF-6C82FB22F5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8627" y="7748587"/>
            <a:ext cx="9361413" cy="7645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15="http://schemas.microsoft.com/office/powerpoint/2012/main" xmlns:p14="http://schemas.microsoft.com/office/powerpoint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15="http://schemas.microsoft.com/office/powerpoint/2012/main" xmlns:p14="http://schemas.microsoft.com/office/powerpoint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5777" tIns="42889" rIns="85777" bIns="42889">
            <a:spAutoFit/>
          </a:bodyPr>
          <a:lstStyle>
            <a:defPPr>
              <a:defRPr kern="1200" smtId="4294967295"/>
            </a:defPPr>
            <a:lvl1pPr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1pPr>
            <a:lvl2pPr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9pPr>
          </a:lstStyle>
          <a:p>
            <a:pPr algn="just">
              <a:lnSpc>
                <a:spcPct val="110000"/>
              </a:lnSpc>
              <a:buFont typeface="Wingdings" pitchFamily="2" charset="2"/>
              <a:buChar char="Ø"/>
            </a:pPr>
            <a:r>
              <a:rPr lang="lv-LV" sz="3200" dirty="0" smtClean="0">
                <a:effectLst/>
                <a:latin typeface="Quattrocento Sans" panose="020B0502050000020003" pitchFamily="34" charset="0"/>
                <a:cs typeface="Arial" panose="020B0604020202020204" pitchFamily="34" charset="0"/>
              </a:rPr>
              <a:t>     Mūsdienu </a:t>
            </a:r>
            <a:r>
              <a:rPr lang="lv-LV" sz="3200" dirty="0" smtClean="0">
                <a:effectLst/>
                <a:latin typeface="Quattrocento Sans" panose="020B0502050000020003" pitchFamily="34" charset="0"/>
                <a:cs typeface="Arial" panose="020B0604020202020204" pitchFamily="34" charset="0"/>
              </a:rPr>
              <a:t>datorspēļu industrijā ir izstrādātas ļoti ekscentriskas sistēmas, kas ir paredzētas </a:t>
            </a:r>
            <a:r>
              <a:rPr lang="lv-LV" sz="3200" dirty="0" smtClean="0">
                <a:effectLst/>
                <a:latin typeface="Quattrocento Sans" panose="020B0502050000020003" pitchFamily="34" charset="0"/>
                <a:cs typeface="Arial" panose="020B0604020202020204" pitchFamily="34" charset="0"/>
              </a:rPr>
              <a:t>3D personāžu animācijai. Rezultātā</a:t>
            </a:r>
            <a:r>
              <a:rPr lang="lv-LV" sz="3200" dirty="0" smtClean="0">
                <a:effectLst/>
                <a:latin typeface="Quattrocento Sans" panose="020B0502050000020003" pitchFamily="34" charset="0"/>
                <a:cs typeface="Arial" panose="020B0604020202020204" pitchFamily="34" charset="0"/>
              </a:rPr>
              <a:t>, tajās tiek iekļauts viss, pat arī tas, ka spēles personāžs atrodas uz kalna vai trepēm, kuras virsma ir slīpa. Tāpēc ar katru sperto soli – animācija ir jāpielāgo pie virsmas, uz kuras personāžs atradīsies nākamajā kadrā. Lai to varētu panākt, ir nepieciešama mūsdienīga animācijas tehnoloģija</a:t>
            </a:r>
            <a:r>
              <a:rPr lang="lv-LV" sz="3200" dirty="0" smtClean="0">
                <a:effectLst/>
                <a:latin typeface="Quattrocento Sans" panose="020B0502050000020003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10000"/>
              </a:lnSpc>
              <a:buFont typeface="Wingdings" pitchFamily="2" charset="2"/>
              <a:buChar char="Ø"/>
            </a:pPr>
            <a:r>
              <a:rPr lang="lv-LV" sz="3200" dirty="0" smtClean="0">
                <a:effectLst/>
                <a:latin typeface="Quattrocento Sans" panose="020B0502050000020003" pitchFamily="34" charset="0"/>
                <a:cs typeface="Arial" panose="020B0604020202020204" pitchFamily="34" charset="0"/>
              </a:rPr>
              <a:t> </a:t>
            </a:r>
            <a:r>
              <a:rPr lang="lv-LV" sz="3200" dirty="0" smtClean="0">
                <a:effectLst/>
                <a:latin typeface="Quattrocento Sans" panose="020B0502050000020003" pitchFamily="34" charset="0"/>
                <a:cs typeface="Arial" panose="020B0604020202020204" pitchFamily="34" charset="0"/>
              </a:rPr>
              <a:t>     Viens </a:t>
            </a:r>
            <a:r>
              <a:rPr lang="lv-LV" sz="3200" dirty="0" smtClean="0">
                <a:effectLst/>
                <a:latin typeface="Quattrocento Sans" panose="020B0502050000020003" pitchFamily="34" charset="0"/>
                <a:cs typeface="Arial" panose="020B0604020202020204" pitchFamily="34" charset="0"/>
              </a:rPr>
              <a:t>no šī pētījuma mērķiem ir atrast metodes, kas var radīt augstas kvalitātes animācijas sistēmas datorspēlē. Lai to panāktu, tika izpētītas metodes, kas balstītas gan uz procesuālo, gan uz skeleta animācijas sistēmām.</a:t>
            </a:r>
            <a:endParaRPr lang="en-US" sz="3200" dirty="0">
              <a:effectLst/>
              <a:latin typeface="Quattrocento Sans" panose="020B0502050000020003" pitchFamily="34" charset="0"/>
              <a:cs typeface="Arial" panose="020B0604020202020204" pitchFamily="34" charset="0"/>
            </a:endParaRPr>
          </a:p>
        </p:txBody>
      </p:sp>
      <p:sp>
        <p:nvSpPr>
          <p:cNvPr id="74" name="Rectangle 10">
            <a:extLst>
              <a:ext uri="{FF2B5EF4-FFF2-40B4-BE49-F238E27FC236}">
                <a16:creationId xmlns:a16="http://schemas.microsoft.com/office/drawing/2014/main" xmlns:p15="http://schemas.microsoft.com/office/powerpoint/2012/main" xmlns:p14="http://schemas.microsoft.com/office/powerpoint/2010/main" xmlns="" id="{4EDA12B6-07B5-44F9-8F8B-E1BE66469D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4189" y="6872504"/>
            <a:ext cx="9810288" cy="803305"/>
          </a:xfrm>
          <a:prstGeom prst="snipRoundRect">
            <a:avLst>
              <a:gd name="adj1" fmla="val 0"/>
              <a:gd name="adj2" fmla="val 50000"/>
            </a:avLst>
          </a:prstGeom>
          <a:solidFill>
            <a:srgbClr val="00BCD4"/>
          </a:solidFill>
          <a:ln w="12700">
            <a:noFill/>
            <a:miter lim="800000"/>
          </a:ln>
        </p:spPr>
        <p:txBody>
          <a:bodyPr wrap="none" lIns="257392" tIns="68637" rIns="257392" bIns="64331" anchor="ctr" anchorCtr="0"/>
          <a:lstStyle>
            <a:defPPr>
              <a:defRPr kern="1200" smtId="4294967295"/>
            </a:defPPr>
          </a:lstStyle>
          <a:p>
            <a:pPr defTabSz="4412394">
              <a:defRPr/>
            </a:pPr>
            <a:r>
              <a:rPr lang="lv-LV" sz="4000" b="1" dirty="0" smtClean="0">
                <a:solidFill>
                  <a:schemeClr val="bg1"/>
                </a:solidFill>
                <a:effectLst/>
                <a:latin typeface="Quattrocento" panose="02020802030000000404" pitchFamily="18" charset="0"/>
              </a:rPr>
              <a:t>Pētāmā problēma</a:t>
            </a:r>
            <a:endParaRPr lang="en-US" sz="4000" b="1" dirty="0">
              <a:solidFill>
                <a:schemeClr val="bg1"/>
              </a:solidFill>
              <a:effectLst/>
              <a:latin typeface="Quattrocento" panose="02020802030000000404" pitchFamily="18" charset="0"/>
            </a:endParaRP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xmlns:p15="http://schemas.microsoft.com/office/powerpoint/2012/main" xmlns:p14="http://schemas.microsoft.com/office/powerpoint/2010/main" xmlns="" id="{0F831EE1-8866-4A3E-8CAB-8624A11FF145}"/>
              </a:ext>
            </a:extLst>
          </p:cNvPr>
          <p:cNvSpPr/>
          <p:nvPr/>
        </p:nvSpPr>
        <p:spPr>
          <a:xfrm>
            <a:off x="11205112" y="7359726"/>
            <a:ext cx="20333749" cy="114378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5797" tIns="42899" rIns="85797" bIns="42899" rtlCol="0" anchor="ctr"/>
          <a:lstStyle>
            <a:defPPr>
              <a:defRPr kern="1200" smtId="4294967295"/>
            </a:defPPr>
          </a:lstStyle>
          <a:p>
            <a:pPr algn="ctr"/>
            <a:endParaRPr lang="en-US" sz="9000" dirty="0">
              <a:latin typeface="+mj-lt"/>
            </a:endParaRPr>
          </a:p>
        </p:txBody>
      </p:sp>
      <p:sp>
        <p:nvSpPr>
          <p:cNvPr id="81" name="Rectangle 10">
            <a:extLst>
              <a:ext uri="{FF2B5EF4-FFF2-40B4-BE49-F238E27FC236}">
                <a16:creationId xmlns:a16="http://schemas.microsoft.com/office/drawing/2014/main" xmlns:p15="http://schemas.microsoft.com/office/powerpoint/2012/main" xmlns:p14="http://schemas.microsoft.com/office/powerpoint/2010/main" xmlns="" id="{868B6862-5CC5-4906-AC03-EA9661AD13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05112" y="6872504"/>
            <a:ext cx="20333749" cy="803305"/>
          </a:xfrm>
          <a:prstGeom prst="snipRoundRect">
            <a:avLst>
              <a:gd name="adj1" fmla="val 0"/>
              <a:gd name="adj2" fmla="val 50000"/>
            </a:avLst>
          </a:prstGeom>
          <a:solidFill>
            <a:srgbClr val="9F27B3"/>
          </a:solidFill>
          <a:ln w="12700">
            <a:noFill/>
            <a:miter lim="800000"/>
          </a:ln>
        </p:spPr>
        <p:txBody>
          <a:bodyPr wrap="none" lIns="257392" tIns="68637" rIns="257392" bIns="64331" anchor="ctr" anchorCtr="0"/>
          <a:lstStyle>
            <a:defPPr>
              <a:defRPr kern="1200" smtId="4294967295"/>
            </a:defPPr>
          </a:lstStyle>
          <a:p>
            <a:pPr defTabSz="4412394">
              <a:defRPr/>
            </a:pPr>
            <a:r>
              <a:rPr lang="lv-LV" sz="4400" b="1" dirty="0" smtClean="0">
                <a:solidFill>
                  <a:schemeClr val="bg1"/>
                </a:solidFill>
                <a:effectLst/>
                <a:latin typeface="Quattrocento" panose="02020802030000000404" pitchFamily="18" charset="0"/>
              </a:rPr>
              <a:t>Pēdu Novietošanas Sistēma</a:t>
            </a:r>
            <a:endParaRPr lang="en-US" sz="4400" b="1" dirty="0">
              <a:solidFill>
                <a:schemeClr val="bg1"/>
              </a:solidFill>
              <a:effectLst/>
              <a:latin typeface="Quattrocento" panose="02020802030000000404" pitchFamily="18" charset="0"/>
            </a:endParaRP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xmlns:p15="http://schemas.microsoft.com/office/powerpoint/2012/main" xmlns:p14="http://schemas.microsoft.com/office/powerpoint/2010/main" xmlns="" id="{19BFD724-D51D-4DD6-A93A-40ABEA405C90}"/>
              </a:ext>
            </a:extLst>
          </p:cNvPr>
          <p:cNvSpPr/>
          <p:nvPr/>
        </p:nvSpPr>
        <p:spPr>
          <a:xfrm>
            <a:off x="32326960" y="7359728"/>
            <a:ext cx="9810288" cy="126570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5797" tIns="42899" rIns="85797" bIns="42899" rtlCol="0" anchor="ctr"/>
          <a:lstStyle>
            <a:defPPr>
              <a:defRPr kern="1200" smtId="4294967295"/>
            </a:defPPr>
          </a:lstStyle>
          <a:p>
            <a:pPr algn="ctr"/>
            <a:endParaRPr lang="en-US" sz="9000" dirty="0">
              <a:latin typeface="+mj-lt"/>
            </a:endParaRPr>
          </a:p>
        </p:txBody>
      </p:sp>
      <p:sp>
        <p:nvSpPr>
          <p:cNvPr id="87" name="Rectangle 10">
            <a:extLst>
              <a:ext uri="{FF2B5EF4-FFF2-40B4-BE49-F238E27FC236}">
                <a16:creationId xmlns:a16="http://schemas.microsoft.com/office/drawing/2014/main" xmlns:p15="http://schemas.microsoft.com/office/powerpoint/2012/main" xmlns:p14="http://schemas.microsoft.com/office/powerpoint/2010/main" xmlns="" id="{0BE282AE-183A-4D49-B152-23A5A101BE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26960" y="6872504"/>
            <a:ext cx="9810288" cy="803305"/>
          </a:xfrm>
          <a:prstGeom prst="snipRoundRect">
            <a:avLst>
              <a:gd name="adj1" fmla="val 0"/>
              <a:gd name="adj2" fmla="val 50000"/>
            </a:avLst>
          </a:prstGeom>
          <a:solidFill>
            <a:srgbClr val="3684A0"/>
          </a:solidFill>
          <a:ln w="12700">
            <a:noFill/>
            <a:miter lim="800000"/>
          </a:ln>
        </p:spPr>
        <p:txBody>
          <a:bodyPr wrap="none" lIns="257392" tIns="68637" rIns="257392" bIns="64331" anchor="ctr" anchorCtr="0"/>
          <a:lstStyle>
            <a:defPPr>
              <a:defRPr kern="1200" smtId="4294967295"/>
            </a:defPPr>
          </a:lstStyle>
          <a:p>
            <a:pPr defTabSz="4412394">
              <a:defRPr/>
            </a:pPr>
            <a:r>
              <a:rPr lang="lv-LV" sz="4400" b="1" dirty="0" smtClean="0">
                <a:solidFill>
                  <a:schemeClr val="bg1"/>
                </a:solidFill>
                <a:effectLst/>
                <a:latin typeface="Quattrocento" panose="02020802030000000404" pitchFamily="18" charset="0"/>
              </a:rPr>
              <a:t>IK Sistēma</a:t>
            </a:r>
            <a:endParaRPr lang="en-US" sz="4400" b="1" dirty="0">
              <a:solidFill>
                <a:schemeClr val="bg1"/>
              </a:solidFill>
              <a:effectLst/>
              <a:latin typeface="Quattrocento" panose="02020802030000000404" pitchFamily="18" charset="0"/>
            </a:endParaRP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xmlns:p15="http://schemas.microsoft.com/office/powerpoint/2012/main" xmlns:p14="http://schemas.microsoft.com/office/powerpoint/2010/main" xmlns="" id="{236036AE-C83F-4AC9-800C-C6574727635F}"/>
              </a:ext>
            </a:extLst>
          </p:cNvPr>
          <p:cNvSpPr/>
          <p:nvPr/>
        </p:nvSpPr>
        <p:spPr>
          <a:xfrm>
            <a:off x="644189" y="16752127"/>
            <a:ext cx="9810288" cy="12897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5797" tIns="42899" rIns="85797" bIns="42899" rtlCol="0" anchor="ctr"/>
          <a:lstStyle>
            <a:defPPr>
              <a:defRPr kern="1200" smtId="4294967295"/>
            </a:defPPr>
          </a:lstStyle>
          <a:p>
            <a:pPr algn="ctr"/>
            <a:endParaRPr lang="en-US" sz="9000" dirty="0">
              <a:latin typeface="+mj-lt"/>
            </a:endParaRPr>
          </a:p>
        </p:txBody>
      </p:sp>
      <p:sp>
        <p:nvSpPr>
          <p:cNvPr id="90" name="Rectangle 10">
            <a:extLst>
              <a:ext uri="{FF2B5EF4-FFF2-40B4-BE49-F238E27FC236}">
                <a16:creationId xmlns:a16="http://schemas.microsoft.com/office/drawing/2014/main" xmlns:p15="http://schemas.microsoft.com/office/powerpoint/2012/main" xmlns:p14="http://schemas.microsoft.com/office/powerpoint/2010/main" xmlns="" id="{8C463412-CC68-4A0F-AE72-68EF99EB2F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4189" y="16345706"/>
            <a:ext cx="9810288" cy="803305"/>
          </a:xfrm>
          <a:prstGeom prst="snipRoundRect">
            <a:avLst>
              <a:gd name="adj1" fmla="val 0"/>
              <a:gd name="adj2" fmla="val 50000"/>
            </a:avLst>
          </a:prstGeom>
          <a:solidFill>
            <a:srgbClr val="664F93"/>
          </a:solidFill>
          <a:ln w="12700">
            <a:noFill/>
            <a:miter lim="800000"/>
          </a:ln>
        </p:spPr>
        <p:txBody>
          <a:bodyPr wrap="none" lIns="257392" tIns="68637" rIns="257392" bIns="64331" anchor="ctr" anchorCtr="0"/>
          <a:lstStyle>
            <a:defPPr>
              <a:defRPr kern="1200" smtId="4294967295"/>
            </a:defPPr>
          </a:lstStyle>
          <a:p>
            <a:pPr defTabSz="4412394">
              <a:defRPr/>
            </a:pPr>
            <a:r>
              <a:rPr lang="lv-LV" sz="4400" b="1" dirty="0" smtClean="0">
                <a:solidFill>
                  <a:schemeClr val="bg1"/>
                </a:solidFill>
                <a:effectLst/>
                <a:latin typeface="Quattrocento" panose="02020802030000000404" pitchFamily="18" charset="0"/>
              </a:rPr>
              <a:t>Procesuālā Animācija</a:t>
            </a:r>
            <a:endParaRPr lang="en-US" sz="4400" b="1" dirty="0">
              <a:solidFill>
                <a:schemeClr val="bg1"/>
              </a:solidFill>
              <a:effectLst/>
              <a:latin typeface="Quattrocento" panose="02020802030000000404" pitchFamily="18" charset="0"/>
            </a:endParaRP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xmlns:p15="http://schemas.microsoft.com/office/powerpoint/2012/main" xmlns:p14="http://schemas.microsoft.com/office/powerpoint/2010/main" xmlns="" id="{65D5CB20-8752-4D75-A601-0EEB3443D27F}"/>
              </a:ext>
            </a:extLst>
          </p:cNvPr>
          <p:cNvSpPr/>
          <p:nvPr/>
        </p:nvSpPr>
        <p:spPr>
          <a:xfrm>
            <a:off x="32329357" y="21245865"/>
            <a:ext cx="9810288" cy="83721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5797" tIns="42899" rIns="85797" bIns="42899" rtlCol="0" anchor="ctr"/>
          <a:lstStyle>
            <a:defPPr>
              <a:defRPr kern="1200" smtId="4294967295"/>
            </a:defPPr>
          </a:lstStyle>
          <a:p>
            <a:pPr algn="ctr"/>
            <a:endParaRPr lang="en-US" sz="9000" dirty="0">
              <a:latin typeface="+mj-lt"/>
            </a:endParaRPr>
          </a:p>
        </p:txBody>
      </p:sp>
      <p:sp>
        <p:nvSpPr>
          <p:cNvPr id="93" name="Rectangle 10">
            <a:extLst>
              <a:ext uri="{FF2B5EF4-FFF2-40B4-BE49-F238E27FC236}">
                <a16:creationId xmlns:a16="http://schemas.microsoft.com/office/drawing/2014/main" xmlns:p15="http://schemas.microsoft.com/office/powerpoint/2012/main" xmlns:p14="http://schemas.microsoft.com/office/powerpoint/2010/main" xmlns="" id="{5EDC1F28-88BB-4DAD-9112-B4904B4A7E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29357" y="20839463"/>
            <a:ext cx="9810288" cy="803305"/>
          </a:xfrm>
          <a:prstGeom prst="snipRoundRect">
            <a:avLst>
              <a:gd name="adj1" fmla="val 0"/>
              <a:gd name="adj2" fmla="val 46622"/>
            </a:avLst>
          </a:prstGeom>
          <a:solidFill>
            <a:schemeClr val="bg1">
              <a:lumMod val="50000"/>
            </a:schemeClr>
          </a:solidFill>
          <a:ln w="12700">
            <a:noFill/>
            <a:miter lim="800000"/>
          </a:ln>
        </p:spPr>
        <p:txBody>
          <a:bodyPr wrap="none" lIns="257392" tIns="68637" rIns="257392" bIns="64331" anchor="ctr" anchorCtr="0"/>
          <a:lstStyle>
            <a:defPPr>
              <a:defRPr kern="1200" smtId="4294967295"/>
            </a:defPPr>
          </a:lstStyle>
          <a:p>
            <a:pPr defTabSz="4412394">
              <a:defRPr/>
            </a:pPr>
            <a:r>
              <a:rPr lang="lv-LV" sz="3400" b="1" i="1" dirty="0" err="1" smtClean="0">
                <a:solidFill>
                  <a:schemeClr val="bg1"/>
                </a:solidFill>
                <a:effectLst/>
                <a:latin typeface="Quattrocento" panose="02020802030000000404" pitchFamily="18" charset="0"/>
              </a:rPr>
              <a:t>Motion-capture</a:t>
            </a:r>
            <a:r>
              <a:rPr lang="lv-LV" sz="3400" b="1" i="1" dirty="0" smtClean="0">
                <a:solidFill>
                  <a:schemeClr val="bg1"/>
                </a:solidFill>
                <a:effectLst/>
                <a:latin typeface="Quattrocento" panose="02020802030000000404" pitchFamily="18" charset="0"/>
              </a:rPr>
              <a:t>  </a:t>
            </a:r>
            <a:r>
              <a:rPr lang="lv-LV" sz="3400" b="1" dirty="0" smtClean="0">
                <a:solidFill>
                  <a:schemeClr val="bg1"/>
                </a:solidFill>
                <a:effectLst/>
                <a:latin typeface="Quattrocento" panose="02020802030000000404" pitchFamily="18" charset="0"/>
              </a:rPr>
              <a:t>animācija</a:t>
            </a:r>
            <a:endParaRPr lang="en-US" sz="3400" b="1" i="1" dirty="0">
              <a:solidFill>
                <a:schemeClr val="bg1"/>
              </a:solidFill>
              <a:effectLst/>
              <a:latin typeface="Quattrocento" panose="02020802030000000404" pitchFamily="18" charset="0"/>
            </a:endParaRPr>
          </a:p>
        </p:txBody>
      </p:sp>
      <p:sp>
        <p:nvSpPr>
          <p:cNvPr id="24" name="Rectangle 23"/>
          <p:cNvSpPr/>
          <p:nvPr/>
        </p:nvSpPr>
        <p:spPr bwMode="auto">
          <a:xfrm>
            <a:off x="0" y="0"/>
            <a:ext cx="42808525" cy="1713300"/>
          </a:xfrm>
          <a:prstGeom prst="rect">
            <a:avLst/>
          </a:prstGeom>
          <a:solidFill>
            <a:srgbClr val="F57C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83054" tIns="91527" rIns="183054" bIns="91527" numCol="1" rtlCol="0" anchor="t" anchorCtr="0" compatLnSpc="1">
            <a:prstTxWarp prst="textNoShape">
              <a:avLst/>
            </a:prstTxWarp>
          </a:bodyPr>
          <a:lstStyle/>
          <a:p>
            <a:pPr defTabSz="1830537"/>
            <a:endParaRPr lang="lv-LV" sz="4800" dirty="0" smtClean="0"/>
          </a:p>
        </p:txBody>
      </p:sp>
      <p:sp>
        <p:nvSpPr>
          <p:cNvPr id="28" name="Text Box 241"/>
          <p:cNvSpPr txBox="1">
            <a:spLocks noChangeArrowheads="1"/>
          </p:cNvSpPr>
          <p:nvPr/>
        </p:nvSpPr>
        <p:spPr bwMode="auto">
          <a:xfrm>
            <a:off x="0" y="630845"/>
            <a:ext cx="42808525" cy="5593257"/>
          </a:xfrm>
          <a:prstGeom prst="snip2DiagRect">
            <a:avLst/>
          </a:prstGeom>
          <a:solidFill>
            <a:srgbClr val="FF9800"/>
          </a:solidFill>
          <a:ln w="76200">
            <a:noFill/>
            <a:prstDash val="lgDashDotDot"/>
            <a:miter lim="800000"/>
          </a:ln>
        </p:spPr>
        <p:txBody>
          <a:bodyPr lIns="57394" tIns="28697" rIns="57394" bIns="28697" anchor="ctr"/>
          <a:lstStyle>
            <a:defPPr>
              <a:defRPr kern="1200" smtId="4294967295"/>
            </a:defPPr>
            <a:lvl1pPr defTabSz="61277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61277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61277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61277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61277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6127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6127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6127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6127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endParaRPr lang="en-US" altLang="zh-CN" sz="4000" b="1" i="1" u="sng" dirty="0">
              <a:solidFill>
                <a:schemeClr val="bg1"/>
              </a:solidFill>
              <a:latin typeface="Arial"/>
              <a:ea typeface="SimSun" pitchFamily="2" charset="-122"/>
            </a:endParaRPr>
          </a:p>
        </p:txBody>
      </p:sp>
      <p:sp>
        <p:nvSpPr>
          <p:cNvPr id="70" name="Text Placeholder 5">
            <a:extLst>
              <a:ext uri="{FF2B5EF4-FFF2-40B4-BE49-F238E27FC236}">
                <a16:creationId xmlns:a16="http://schemas.microsoft.com/office/drawing/2014/main" xmlns:p15="http://schemas.microsoft.com/office/powerpoint/2012/main" xmlns:p14="http://schemas.microsoft.com/office/powerpoint/2010/main" xmlns="" id="{425621FB-070F-446E-BA36-4A66EBF8DEF2}"/>
              </a:ext>
            </a:extLst>
          </p:cNvPr>
          <p:cNvSpPr txBox="1"/>
          <p:nvPr/>
        </p:nvSpPr>
        <p:spPr>
          <a:xfrm>
            <a:off x="3567381" y="1058724"/>
            <a:ext cx="35673772" cy="270200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defPPr>
              <a:defRPr kern="1200" smtId="4294967295"/>
            </a:defPPr>
            <a:lvl1pPr marL="0" marR="0" indent="0" algn="l" defTabSz="3783013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defRPr sz="6000" kern="1200" baseline="0">
                <a:solidFill>
                  <a:schemeClr val="tx2"/>
                </a:solidFill>
                <a:latin typeface="Franklin Gothic Heavy" pitchFamily="34" charset="0"/>
                <a:ea typeface="+mn-ea"/>
                <a:cs typeface="+mn-cs"/>
              </a:defRPr>
            </a:lvl1pPr>
            <a:lvl2pPr marL="1880543" indent="0" algn="l" defTabSz="3761086" rtl="0" eaLnBrk="1" latinLnBrk="0" hangingPunct="1">
              <a:spcBef>
                <a:spcPct val="20000"/>
              </a:spcBef>
              <a:buFontTx/>
              <a:buNone/>
              <a:defRPr sz="1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761086" indent="0" algn="l" defTabSz="3761086" rtl="0" eaLnBrk="1" latinLnBrk="0" hangingPunct="1">
              <a:spcBef>
                <a:spcPct val="20000"/>
              </a:spcBef>
              <a:buFontTx/>
              <a:buNone/>
              <a:defRPr sz="9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41629" indent="0" algn="l" defTabSz="3761086" rtl="0" eaLnBrk="1" latinLnBrk="0" hangingPunct="1">
              <a:spcBef>
                <a:spcPct val="20000"/>
              </a:spcBef>
              <a:buFontTx/>
              <a:buNone/>
              <a:defRPr sz="8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522172" indent="0" algn="l" defTabSz="3761086" rtl="0" eaLnBrk="1" latinLnBrk="0" hangingPunct="1">
              <a:spcBef>
                <a:spcPct val="20000"/>
              </a:spcBef>
              <a:buFontTx/>
              <a:buNone/>
              <a:defRPr sz="8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342988" indent="-940272" algn="l" defTabSz="376108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8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223531" indent="-940272" algn="l" defTabSz="376108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8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104074" indent="-940272" algn="l" defTabSz="376108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8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984617" indent="-940272" algn="l" defTabSz="376108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8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3528991">
              <a:spcBef>
                <a:spcPct val="20000"/>
              </a:spcBef>
              <a:defRPr/>
            </a:pPr>
            <a:r>
              <a:rPr lang="lv-LV" sz="8000" b="1" dirty="0" smtClean="0">
                <a:solidFill>
                  <a:schemeClr val="bg1"/>
                </a:solidFill>
                <a:effectLst/>
                <a:latin typeface="Adobe Gothic Std B" pitchFamily="34" charset="-128"/>
                <a:ea typeface="Adobe Gothic Std B" pitchFamily="34" charset="-128"/>
              </a:rPr>
              <a:t>MODERNĀ DATORSPĒLU PERSONĀŽA KUSTĪBA</a:t>
            </a:r>
          </a:p>
          <a:p>
            <a:pPr algn="ctr" defTabSz="3528991">
              <a:spcBef>
                <a:spcPct val="20000"/>
              </a:spcBef>
              <a:defRPr/>
            </a:pPr>
            <a:r>
              <a:rPr lang="lv-LV" sz="8000" b="1" dirty="0" smtClean="0">
                <a:solidFill>
                  <a:schemeClr val="bg1"/>
                </a:solidFill>
                <a:effectLst/>
                <a:latin typeface="Adobe Gothic Std B" pitchFamily="34" charset="-128"/>
                <a:ea typeface="Adobe Gothic Std B" pitchFamily="34" charset="-128"/>
              </a:rPr>
              <a:t>NO TREŠA PERSONAS SKATA</a:t>
            </a:r>
            <a:endParaRPr lang="en-US" sz="8000" b="1" dirty="0">
              <a:solidFill>
                <a:schemeClr val="bg1"/>
              </a:solidFill>
              <a:effectLst/>
              <a:latin typeface="Adobe Gothic Std B" pitchFamily="34" charset="-128"/>
              <a:ea typeface="Adobe Gothic Std B" pitchFamily="34" charset="-128"/>
            </a:endParaRPr>
          </a:p>
        </p:txBody>
      </p:sp>
      <p:pic>
        <p:nvPicPr>
          <p:cNvPr id="1027" name="Picture 3" descr="C:\Users\Regents\Desktop\Schools\#Bakalaura Darbs\New folder\lu-logo-ann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35062" y="2566987"/>
            <a:ext cx="10371353" cy="3124200"/>
          </a:xfrm>
          <a:prstGeom prst="rect">
            <a:avLst/>
          </a:prstGeom>
          <a:noFill/>
        </p:spPr>
      </p:pic>
      <p:sp>
        <p:nvSpPr>
          <p:cNvPr id="29" name="Rectangle 28"/>
          <p:cNvSpPr/>
          <p:nvPr/>
        </p:nvSpPr>
        <p:spPr bwMode="auto">
          <a:xfrm>
            <a:off x="0" y="-76200"/>
            <a:ext cx="42808525" cy="1524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lv-LV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71" name="Text Placeholder 5">
            <a:extLst>
              <a:ext uri="{FF2B5EF4-FFF2-40B4-BE49-F238E27FC236}">
                <a16:creationId xmlns:a16="http://schemas.microsoft.com/office/drawing/2014/main" xmlns:p15="http://schemas.microsoft.com/office/powerpoint/2012/main" xmlns:p14="http://schemas.microsoft.com/office/powerpoint/2010/main" xmlns="" id="{3A3E55C8-5130-4258-80B1-064CE3FDB621}"/>
              </a:ext>
            </a:extLst>
          </p:cNvPr>
          <p:cNvSpPr txBox="1"/>
          <p:nvPr/>
        </p:nvSpPr>
        <p:spPr>
          <a:xfrm>
            <a:off x="3567381" y="4003651"/>
            <a:ext cx="35673772" cy="176048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defPPr>
              <a:defRPr kern="1200" smtId="4294967295"/>
            </a:defPPr>
            <a:lvl1pPr marL="0" marR="0" indent="0" algn="l" defTabSz="376108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 sz="6000" kern="1200" baseline="0">
                <a:solidFill>
                  <a:schemeClr val="tx2"/>
                </a:solidFill>
                <a:latin typeface="Franklin Gothic Heavy" pitchFamily="34" charset="0"/>
                <a:ea typeface="+mn-ea"/>
                <a:cs typeface="+mn-cs"/>
              </a:defRPr>
            </a:lvl1pPr>
            <a:lvl2pPr marL="1880543" indent="0" algn="l" defTabSz="3761086" rtl="0" eaLnBrk="1" latinLnBrk="0" hangingPunct="1">
              <a:spcBef>
                <a:spcPct val="20000"/>
              </a:spcBef>
              <a:buFontTx/>
              <a:buNone/>
              <a:defRPr sz="1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761086" indent="0" algn="l" defTabSz="3761086" rtl="0" eaLnBrk="1" latinLnBrk="0" hangingPunct="1">
              <a:spcBef>
                <a:spcPct val="20000"/>
              </a:spcBef>
              <a:buFontTx/>
              <a:buNone/>
              <a:defRPr sz="9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41629" indent="0" algn="l" defTabSz="3761086" rtl="0" eaLnBrk="1" latinLnBrk="0" hangingPunct="1">
              <a:spcBef>
                <a:spcPct val="20000"/>
              </a:spcBef>
              <a:buFontTx/>
              <a:buNone/>
              <a:defRPr sz="8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522172" indent="0" algn="l" defTabSz="3761086" rtl="0" eaLnBrk="1" latinLnBrk="0" hangingPunct="1">
              <a:spcBef>
                <a:spcPct val="20000"/>
              </a:spcBef>
              <a:buFontTx/>
              <a:buNone/>
              <a:defRPr sz="8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342988" indent="-940272" algn="l" defTabSz="376108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8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223531" indent="-940272" algn="l" defTabSz="376108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8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104074" indent="-940272" algn="l" defTabSz="376108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8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984617" indent="-940272" algn="l" defTabSz="376108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8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lv-LV" sz="5200" dirty="0" smtClean="0">
                <a:solidFill>
                  <a:schemeClr val="bg1"/>
                </a:solidFill>
                <a:effectLst/>
                <a:latin typeface="Quattrocento" panose="02020802030000000404" pitchFamily="18" charset="0"/>
                <a:cs typeface="Arial" panose="020B0604020202020204" pitchFamily="34" charset="0"/>
              </a:rPr>
              <a:t>Kursa darbā </a:t>
            </a:r>
            <a:r>
              <a:rPr lang="lv-LV" sz="5200" dirty="0" smtClean="0">
                <a:solidFill>
                  <a:schemeClr val="bg1"/>
                </a:solidFill>
                <a:effectLst/>
                <a:latin typeface="Quattrocento" panose="02020802030000000404" pitchFamily="18" charset="0"/>
                <a:cs typeface="Arial" panose="020B0604020202020204" pitchFamily="34" charset="0"/>
              </a:rPr>
              <a:t>ir attēlotas dažādas personāža animācijas metodes,</a:t>
            </a:r>
          </a:p>
          <a:p>
            <a:pPr algn="ctr">
              <a:defRPr/>
            </a:pPr>
            <a:r>
              <a:rPr lang="lv-LV" sz="5200" dirty="0" smtClean="0">
                <a:solidFill>
                  <a:schemeClr val="bg1"/>
                </a:solidFill>
                <a:effectLst/>
                <a:latin typeface="Quattrocento" panose="02020802030000000404" pitchFamily="18" charset="0"/>
                <a:cs typeface="Arial" panose="020B0604020202020204" pitchFamily="34" charset="0"/>
              </a:rPr>
              <a:t> </a:t>
            </a:r>
            <a:r>
              <a:rPr lang="lv-LV" sz="5200" dirty="0" smtClean="0">
                <a:solidFill>
                  <a:schemeClr val="bg1"/>
                </a:solidFill>
                <a:effectLst/>
                <a:latin typeface="Quattrocento" panose="02020802030000000404" pitchFamily="18" charset="0"/>
                <a:cs typeface="Arial" panose="020B0604020202020204" pitchFamily="34" charset="0"/>
              </a:rPr>
              <a:t>kas tiek </a:t>
            </a:r>
            <a:r>
              <a:rPr lang="lv-LV" sz="5200" dirty="0" smtClean="0">
                <a:solidFill>
                  <a:schemeClr val="bg1"/>
                </a:solidFill>
                <a:effectLst/>
                <a:latin typeface="Quattrocento" panose="02020802030000000404" pitchFamily="18" charset="0"/>
                <a:cs typeface="Arial" panose="020B0604020202020204" pitchFamily="34" charset="0"/>
              </a:rPr>
              <a:t>izmantotas datorspēļu </a:t>
            </a:r>
            <a:r>
              <a:rPr lang="lv-LV" sz="5200" dirty="0" smtClean="0">
                <a:solidFill>
                  <a:schemeClr val="bg1"/>
                </a:solidFill>
                <a:effectLst/>
                <a:latin typeface="Quattrocento" panose="02020802030000000404" pitchFamily="18" charset="0"/>
                <a:cs typeface="Arial" panose="020B0604020202020204" pitchFamily="34" charset="0"/>
              </a:rPr>
              <a:t>industrijā.</a:t>
            </a:r>
          </a:p>
        </p:txBody>
      </p:sp>
      <p:pic>
        <p:nvPicPr>
          <p:cNvPr id="1030" name="Picture 6" descr="C:\Users\Regents\Desktop\Schools\#Kursa Darbs 2019\screenshots\fig4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11574462" y="7824787"/>
            <a:ext cx="19659600" cy="8618140"/>
          </a:xfrm>
          <a:prstGeom prst="rect">
            <a:avLst/>
          </a:prstGeom>
          <a:noFill/>
        </p:spPr>
      </p:pic>
      <p:pic>
        <p:nvPicPr>
          <p:cNvPr id="1031" name="Picture 7" descr="C:\Users\Regents\Desktop\Schools\#Kursa Darbs 2019\screenshots\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04262" y="14375253"/>
            <a:ext cx="2362200" cy="2277457"/>
          </a:xfrm>
          <a:prstGeom prst="rect">
            <a:avLst/>
          </a:prstGeom>
          <a:noFill/>
        </p:spPr>
      </p:pic>
      <p:pic>
        <p:nvPicPr>
          <p:cNvPr id="1032" name="Picture 8" descr="C:\Users\Regents\Desktop\Schools\#Kursa Darbs 2019\screenshots\2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650662" y="14606587"/>
            <a:ext cx="1746424" cy="1655763"/>
          </a:xfrm>
          <a:prstGeom prst="rect">
            <a:avLst/>
          </a:prstGeom>
          <a:noFill/>
        </p:spPr>
      </p:pic>
      <p:sp>
        <p:nvSpPr>
          <p:cNvPr id="34" name="TextBox 19">
            <a:extLst>
              <a:ext uri="{FF2B5EF4-FFF2-40B4-BE49-F238E27FC236}">
                <a16:creationId xmlns:a16="http://schemas.microsoft.com/office/drawing/2014/main" xmlns:p15="http://schemas.microsoft.com/office/powerpoint/2012/main" xmlns:p14="http://schemas.microsoft.com/office/powerpoint/2010/main" xmlns="" id="{D5A32123-7974-4A0F-B8DF-6C82FB22F5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26862" y="16968787"/>
            <a:ext cx="19507200" cy="1525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15="http://schemas.microsoft.com/office/powerpoint/2012/main" xmlns:p14="http://schemas.microsoft.com/office/powerpoint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15="http://schemas.microsoft.com/office/powerpoint/2012/main" xmlns:p14="http://schemas.microsoft.com/office/powerpoint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5777" tIns="42889" rIns="85777" bIns="42889">
            <a:spAutoFit/>
          </a:bodyPr>
          <a:lstStyle>
            <a:defPPr>
              <a:defRPr kern="1200" smtId="4294967295"/>
            </a:defPPr>
            <a:lvl1pPr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1pPr>
            <a:lvl2pPr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9pPr>
          </a:lstStyle>
          <a:p>
            <a:pPr algn="just">
              <a:lnSpc>
                <a:spcPct val="110000"/>
              </a:lnSpc>
              <a:buFont typeface="Wingdings" pitchFamily="2" charset="2"/>
              <a:buChar char="§"/>
            </a:pPr>
            <a:r>
              <a:rPr lang="lv-LV" sz="4400" dirty="0" smtClean="0">
                <a:effectLst/>
                <a:latin typeface="Quicksand" pitchFamily="2" charset="-70"/>
                <a:cs typeface="Arial" panose="020B0604020202020204" pitchFamily="34" charset="0"/>
              </a:rPr>
              <a:t>   Izmantojot </a:t>
            </a:r>
            <a:r>
              <a:rPr lang="lv-LV" sz="4400" dirty="0" smtClean="0">
                <a:effectLst/>
                <a:latin typeface="Quicksand" pitchFamily="2" charset="-70"/>
                <a:cs typeface="Arial" panose="020B0604020202020204" pitchFamily="34" charset="0"/>
              </a:rPr>
              <a:t>pēdu novietošanas sistēmu, personāži var pārvarēt dažādās vides, kurās tie pārvietojas. </a:t>
            </a:r>
            <a:endParaRPr lang="lv-LV" sz="4400" dirty="0" smtClean="0">
              <a:effectLst/>
              <a:latin typeface="Quicksand" pitchFamily="2" charset="-70"/>
              <a:cs typeface="Arial" panose="020B0604020202020204" pitchFamily="34" charset="0"/>
            </a:endParaRPr>
          </a:p>
        </p:txBody>
      </p:sp>
      <p:pic>
        <p:nvPicPr>
          <p:cNvPr id="1034" name="Picture 10" descr="C:\Users\Regents\Desktop\Schools\#Kursa Darbs 2019\screenshots\2019-01-22_18-52-2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35918" y="17255443"/>
            <a:ext cx="9601201" cy="4853034"/>
          </a:xfrm>
          <a:prstGeom prst="rect">
            <a:avLst/>
          </a:prstGeom>
          <a:noFill/>
        </p:spPr>
      </p:pic>
      <p:pic>
        <p:nvPicPr>
          <p:cNvPr id="1035" name="Picture 11" descr="C:\Users\Regents\Desktop\Schools\#Kursa Darbs 2019\screenshots\2019-01-22_20-34-02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79462" y="22488480"/>
            <a:ext cx="9525000" cy="2709907"/>
          </a:xfrm>
          <a:prstGeom prst="rect">
            <a:avLst/>
          </a:prstGeom>
          <a:noFill/>
          <a:ln w="12700">
            <a:solidFill>
              <a:schemeClr val="bg1">
                <a:lumMod val="50000"/>
              </a:schemeClr>
            </a:solidFill>
          </a:ln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xmlns:p15="http://schemas.microsoft.com/office/powerpoint/2012/main" xmlns:p14="http://schemas.microsoft.com/office/powerpoint/2010/main" xmlns="" id="{0F831EE1-8866-4A3E-8CAB-8624A11FF145}"/>
              </a:ext>
            </a:extLst>
          </p:cNvPr>
          <p:cNvSpPr/>
          <p:nvPr/>
        </p:nvSpPr>
        <p:spPr>
          <a:xfrm>
            <a:off x="11230038" y="19970609"/>
            <a:ext cx="20333749" cy="96473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5797" tIns="42899" rIns="85797" bIns="42899" rtlCol="0" anchor="ctr"/>
          <a:lstStyle>
            <a:defPPr>
              <a:defRPr kern="1200" smtId="4294967295"/>
            </a:defPPr>
          </a:lstStyle>
          <a:p>
            <a:pPr algn="ctr"/>
            <a:endParaRPr lang="en-US" sz="9000" dirty="0">
              <a:latin typeface="+mj-lt"/>
            </a:endParaRPr>
          </a:p>
        </p:txBody>
      </p:sp>
      <p:sp>
        <p:nvSpPr>
          <p:cNvPr id="39" name="Rectangle 10">
            <a:extLst>
              <a:ext uri="{FF2B5EF4-FFF2-40B4-BE49-F238E27FC236}">
                <a16:creationId xmlns:a16="http://schemas.microsoft.com/office/drawing/2014/main" xmlns:p15="http://schemas.microsoft.com/office/powerpoint/2012/main" xmlns:p14="http://schemas.microsoft.com/office/powerpoint/2010/main" xmlns="" id="{868B6862-5CC5-4906-AC03-EA9661AD13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30038" y="19483387"/>
            <a:ext cx="20333749" cy="803305"/>
          </a:xfrm>
          <a:prstGeom prst="snipRoundRect">
            <a:avLst>
              <a:gd name="adj1" fmla="val 0"/>
              <a:gd name="adj2" fmla="val 50000"/>
            </a:avLst>
          </a:prstGeom>
          <a:solidFill>
            <a:srgbClr val="607D8B"/>
          </a:solidFill>
          <a:ln w="12700">
            <a:noFill/>
            <a:miter lim="800000"/>
          </a:ln>
        </p:spPr>
        <p:txBody>
          <a:bodyPr wrap="none" lIns="257392" tIns="68637" rIns="257392" bIns="64331" anchor="ctr" anchorCtr="0"/>
          <a:lstStyle>
            <a:defPPr>
              <a:defRPr kern="1200" smtId="4294967295"/>
            </a:defPPr>
          </a:lstStyle>
          <a:p>
            <a:pPr defTabSz="4412394">
              <a:defRPr/>
            </a:pPr>
            <a:r>
              <a:rPr lang="lv-LV" sz="4400" b="1" dirty="0" smtClean="0">
                <a:solidFill>
                  <a:schemeClr val="bg1"/>
                </a:solidFill>
                <a:effectLst/>
                <a:latin typeface="Quattrocento" panose="02020802030000000404" pitchFamily="18" charset="0"/>
              </a:rPr>
              <a:t>Rezultāti un Secinājumi</a:t>
            </a:r>
            <a:endParaRPr lang="en-US" sz="4400" b="1" dirty="0">
              <a:solidFill>
                <a:schemeClr val="bg1"/>
              </a:solidFill>
              <a:effectLst/>
              <a:latin typeface="Quattrocento" panose="02020802030000000404" pitchFamily="18" charset="0"/>
            </a:endParaRPr>
          </a:p>
        </p:txBody>
      </p:sp>
      <p:sp>
        <p:nvSpPr>
          <p:cNvPr id="40" name="TextBox 19">
            <a:extLst>
              <a:ext uri="{FF2B5EF4-FFF2-40B4-BE49-F238E27FC236}">
                <a16:creationId xmlns:a16="http://schemas.microsoft.com/office/drawing/2014/main" xmlns:p15="http://schemas.microsoft.com/office/powerpoint/2012/main" xmlns:p14="http://schemas.microsoft.com/office/powerpoint/2010/main" xmlns="" id="{D5A32123-7974-4A0F-B8DF-6C82FB22F5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51788" y="20740470"/>
            <a:ext cx="19507200" cy="8279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15="http://schemas.microsoft.com/office/powerpoint/2012/main" xmlns:p14="http://schemas.microsoft.com/office/powerpoint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15="http://schemas.microsoft.com/office/powerpoint/2012/main" xmlns:p14="http://schemas.microsoft.com/office/powerpoint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5777" tIns="42889" rIns="85777" bIns="42889">
            <a:spAutoFit/>
          </a:bodyPr>
          <a:lstStyle>
            <a:defPPr>
              <a:defRPr kern="1200" smtId="4294967295"/>
            </a:defPPr>
            <a:lvl1pPr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1pPr>
            <a:lvl2pPr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9pPr>
          </a:lstStyle>
          <a:p>
            <a:pPr algn="just">
              <a:lnSpc>
                <a:spcPct val="110000"/>
              </a:lnSpc>
              <a:buFont typeface="Wingdings" pitchFamily="2" charset="2"/>
              <a:buChar char="§"/>
            </a:pPr>
            <a:r>
              <a:rPr lang="lv-LV" sz="4400" dirty="0" smtClean="0">
                <a:effectLst/>
                <a:latin typeface="Quicksand" pitchFamily="2" charset="-70"/>
                <a:cs typeface="Arial" panose="020B0604020202020204" pitchFamily="34" charset="0"/>
              </a:rPr>
              <a:t>   </a:t>
            </a:r>
            <a:r>
              <a:rPr lang="lv-LV" sz="4400" dirty="0" smtClean="0">
                <a:latin typeface="Arial" pitchFamily="34" charset="0"/>
                <a:cs typeface="Arial" pitchFamily="34" charset="0"/>
              </a:rPr>
              <a:t>Izpētīti un aprakstīti 3D personāža izstrādes posmi.</a:t>
            </a:r>
            <a:endParaRPr lang="lv-LV" sz="4400" dirty="0" smtClean="0"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110000"/>
              </a:lnSpc>
              <a:buFont typeface="Wingdings" pitchFamily="2" charset="2"/>
              <a:buChar char="§"/>
            </a:pPr>
            <a:r>
              <a:rPr lang="lv-LV" sz="4400" dirty="0" smtClean="0">
                <a:latin typeface="Arial" pitchFamily="34" charset="0"/>
                <a:cs typeface="Arial" pitchFamily="34" charset="0"/>
              </a:rPr>
              <a:t>   Veikta analīze izstrādes darbplūsmai, ko izmanto datorspēļu industrija.</a:t>
            </a:r>
          </a:p>
          <a:p>
            <a:pPr algn="just">
              <a:lnSpc>
                <a:spcPct val="110000"/>
              </a:lnSpc>
              <a:buFont typeface="Wingdings" pitchFamily="2" charset="2"/>
              <a:buChar char="§"/>
            </a:pPr>
            <a:r>
              <a:rPr lang="lv-LV" sz="4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lv-LV" sz="4400" dirty="0" smtClean="0">
                <a:latin typeface="Arial" pitchFamily="34" charset="0"/>
                <a:cs typeface="Arial" pitchFamily="34" charset="0"/>
              </a:rPr>
              <a:t>  Apkopoti un izanalizēti animācijas izstrādes posmi.</a:t>
            </a:r>
          </a:p>
          <a:p>
            <a:pPr algn="just">
              <a:lnSpc>
                <a:spcPct val="110000"/>
              </a:lnSpc>
              <a:buFont typeface="Wingdings" pitchFamily="2" charset="2"/>
              <a:buChar char="§"/>
            </a:pPr>
            <a:r>
              <a:rPr lang="lv-LV" sz="4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lv-LV" sz="4400" dirty="0" smtClean="0">
                <a:latin typeface="Arial" pitchFamily="34" charset="0"/>
                <a:cs typeface="Arial" pitchFamily="34" charset="0"/>
              </a:rPr>
              <a:t>  Izpētīti un aprakstīti veidi, kā attēlot animāciju datorspēlē.</a:t>
            </a:r>
          </a:p>
          <a:p>
            <a:pPr algn="just">
              <a:lnSpc>
                <a:spcPct val="110000"/>
              </a:lnSpc>
              <a:buFont typeface="Wingdings" pitchFamily="2" charset="2"/>
              <a:buChar char="§"/>
            </a:pPr>
            <a:r>
              <a:rPr lang="lv-LV" sz="4400" dirty="0" smtClean="0">
                <a:latin typeface="Arial" pitchFamily="34" charset="0"/>
                <a:cs typeface="Arial" pitchFamily="34" charset="0"/>
              </a:rPr>
              <a:t>   </a:t>
            </a:r>
            <a:r>
              <a:rPr lang="lv-LV" sz="4400" dirty="0" smtClean="0">
                <a:latin typeface="Arial" pitchFamily="34" charset="0"/>
                <a:cs typeface="Arial" pitchFamily="34" charset="0"/>
              </a:rPr>
              <a:t>Izpētītas metodes</a:t>
            </a:r>
            <a:r>
              <a:rPr lang="lv-LV" sz="4400" dirty="0" smtClean="0">
                <a:latin typeface="Arial" pitchFamily="34" charset="0"/>
                <a:cs typeface="Arial" pitchFamily="34" charset="0"/>
              </a:rPr>
              <a:t>, kas balstītas gan uz procesuālo, gan uz skeleta </a:t>
            </a:r>
            <a:r>
              <a:rPr lang="lv-LV" sz="4400" dirty="0" smtClean="0">
                <a:latin typeface="Arial" pitchFamily="34" charset="0"/>
                <a:cs typeface="Arial" pitchFamily="34" charset="0"/>
              </a:rPr>
              <a:t>animācijas </a:t>
            </a:r>
            <a:r>
              <a:rPr lang="lv-LV" sz="4400" dirty="0" smtClean="0">
                <a:latin typeface="Arial" pitchFamily="34" charset="0"/>
                <a:cs typeface="Arial" pitchFamily="34" charset="0"/>
              </a:rPr>
              <a:t>sistēmām.</a:t>
            </a:r>
            <a:endParaRPr lang="lv-LV" sz="4400" dirty="0" smtClean="0"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110000"/>
              </a:lnSpc>
              <a:buFont typeface="Wingdings" pitchFamily="2" charset="2"/>
              <a:buChar char="§"/>
            </a:pPr>
            <a:r>
              <a:rPr lang="lv-LV" sz="4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lv-LV" sz="4400" dirty="0" smtClean="0">
                <a:latin typeface="Arial" pitchFamily="34" charset="0"/>
                <a:cs typeface="Arial" pitchFamily="34" charset="0"/>
              </a:rPr>
              <a:t>  Aprakstītas paplašinātas sistēmas kā IK un PN personāžu animācijai.</a:t>
            </a:r>
          </a:p>
          <a:p>
            <a:pPr algn="just">
              <a:lnSpc>
                <a:spcPct val="110000"/>
              </a:lnSpc>
              <a:buFont typeface="Wingdings" pitchFamily="2" charset="2"/>
              <a:buChar char="§"/>
            </a:pPr>
            <a:r>
              <a:rPr lang="lv-LV" sz="4400" dirty="0" smtClean="0">
                <a:latin typeface="Arial" pitchFamily="34" charset="0"/>
                <a:cs typeface="Arial" pitchFamily="34" charset="0"/>
              </a:rPr>
              <a:t>   3D personāžu radīšana videospēlei ir process, kas prasa vairākas atšķirīgas prasmes</a:t>
            </a:r>
            <a:r>
              <a:rPr lang="lv-LV" sz="4400" dirty="0" smtClean="0">
                <a:effectLst/>
                <a:latin typeface="Quicksand" pitchFamily="2" charset="-7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10000"/>
              </a:lnSpc>
              <a:buFont typeface="Wingdings" pitchFamily="2" charset="2"/>
              <a:buChar char="§"/>
            </a:pPr>
            <a:r>
              <a:rPr lang="lv-LV" sz="4400" dirty="0" smtClean="0">
                <a:effectLst/>
                <a:latin typeface="Quicksand" pitchFamily="2" charset="-70"/>
                <a:cs typeface="Arial" panose="020B0604020202020204" pitchFamily="34" charset="0"/>
              </a:rPr>
              <a:t> </a:t>
            </a:r>
            <a:r>
              <a:rPr lang="lv-LV" sz="4400" dirty="0" smtClean="0">
                <a:effectLst/>
                <a:latin typeface="Quicksand" pitchFamily="2" charset="-70"/>
                <a:cs typeface="Arial" panose="020B0604020202020204" pitchFamily="34" charset="0"/>
              </a:rPr>
              <a:t>  </a:t>
            </a:r>
            <a:r>
              <a:rPr lang="lv-LV" sz="4400" dirty="0" smtClean="0"/>
              <a:t>Lai </a:t>
            </a:r>
            <a:r>
              <a:rPr lang="lv-LV" sz="4400" dirty="0" smtClean="0"/>
              <a:t>sasniegtu augstvērtīgus rezultātus, ir nepieciešamas paplašinātas </a:t>
            </a:r>
            <a:r>
              <a:rPr lang="lv-LV" sz="4400" dirty="0" smtClean="0"/>
              <a:t>animāciju sistēmas. </a:t>
            </a:r>
            <a:endParaRPr lang="lv-LV" sz="4400" dirty="0" smtClean="0">
              <a:effectLst/>
              <a:latin typeface="Quicksand" pitchFamily="2" charset="-70"/>
              <a:cs typeface="Arial" panose="020B0604020202020204" pitchFamily="34" charset="0"/>
            </a:endParaRPr>
          </a:p>
        </p:txBody>
      </p:sp>
      <p:pic>
        <p:nvPicPr>
          <p:cNvPr id="1036" name="Picture 12" descr="C:\Users\Regents\Desktop\Schools\#Kursa Darbs 2019\screenshots\diagramIK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2453262" y="7834312"/>
            <a:ext cx="9525000" cy="486727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</p:pic>
      <p:sp>
        <p:nvSpPr>
          <p:cNvPr id="42" name="TextBox 19">
            <a:extLst>
              <a:ext uri="{FF2B5EF4-FFF2-40B4-BE49-F238E27FC236}">
                <a16:creationId xmlns:a16="http://schemas.microsoft.com/office/drawing/2014/main" xmlns:p15="http://schemas.microsoft.com/office/powerpoint/2012/main" xmlns:p14="http://schemas.microsoft.com/office/powerpoint/2010/main" xmlns="" id="{D5A32123-7974-4A0F-B8DF-6C82FB22F5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34262" y="13006387"/>
            <a:ext cx="9067800" cy="5875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15="http://schemas.microsoft.com/office/powerpoint/2012/main" xmlns:p14="http://schemas.microsoft.com/office/powerpoint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15="http://schemas.microsoft.com/office/powerpoint/2012/main" xmlns:p14="http://schemas.microsoft.com/office/powerpoint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5777" tIns="42889" rIns="85777" bIns="42889">
            <a:spAutoFit/>
          </a:bodyPr>
          <a:lstStyle>
            <a:defPPr>
              <a:defRPr kern="1200" smtId="4294967295"/>
            </a:defPPr>
            <a:lvl1pPr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1pPr>
            <a:lvl2pPr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9pPr>
          </a:lstStyle>
          <a:p>
            <a:pPr algn="just">
              <a:lnSpc>
                <a:spcPct val="110000"/>
              </a:lnSpc>
              <a:buFont typeface="Wingdings" pitchFamily="2" charset="2"/>
              <a:buChar char="§"/>
            </a:pPr>
            <a:r>
              <a:rPr lang="lv-LV" sz="3800" dirty="0" smtClean="0">
                <a:effectLst/>
                <a:latin typeface="Quicksand" pitchFamily="2" charset="-70"/>
                <a:cs typeface="Arial" panose="020B0604020202020204" pitchFamily="34" charset="0"/>
              </a:rPr>
              <a:t> </a:t>
            </a:r>
            <a:r>
              <a:rPr lang="lv-LV" sz="3800" dirty="0" smtClean="0">
                <a:effectLst/>
                <a:latin typeface="Arial" pitchFamily="34" charset="0"/>
                <a:cs typeface="Arial" pitchFamily="34" charset="0"/>
              </a:rPr>
              <a:t>Inversā kinemātika </a:t>
            </a:r>
            <a:r>
              <a:rPr lang="lv-LV" sz="3800" dirty="0" smtClean="0">
                <a:effectLst/>
                <a:latin typeface="Arial" pitchFamily="34" charset="0"/>
                <a:cs typeface="Arial" pitchFamily="34" charset="0"/>
              </a:rPr>
              <a:t>jeb IK sistēma ir ļoti spēcīgs līdzeklis spēļu izstrādē</a:t>
            </a:r>
            <a:r>
              <a:rPr lang="lv-LV" sz="3800" dirty="0" smtClean="0">
                <a:effectLst/>
                <a:latin typeface="Arial" pitchFamily="34" charset="0"/>
                <a:cs typeface="Arial" pitchFamily="34" charset="0"/>
              </a:rPr>
              <a:t>.</a:t>
            </a:r>
          </a:p>
          <a:p>
            <a:pPr algn="just">
              <a:lnSpc>
                <a:spcPct val="110000"/>
              </a:lnSpc>
              <a:buFont typeface="Wingdings" pitchFamily="2" charset="2"/>
              <a:buChar char="§"/>
            </a:pPr>
            <a:endParaRPr lang="lv-LV" sz="3800" dirty="0" smtClean="0">
              <a:effectLst/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110000"/>
              </a:lnSpc>
              <a:buFont typeface="Wingdings" pitchFamily="2" charset="2"/>
              <a:buChar char="§"/>
            </a:pPr>
            <a:r>
              <a:rPr lang="lv-LV" sz="3800" dirty="0" smtClean="0"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lv-LV" sz="3800" dirty="0" smtClean="0">
                <a:effectLst/>
                <a:latin typeface="Arial" pitchFamily="34" charset="0"/>
                <a:cs typeface="Arial" pitchFamily="34" charset="0"/>
              </a:rPr>
              <a:t>Tiek izmantota pēdu novietošanas sistēmā.</a:t>
            </a:r>
          </a:p>
          <a:p>
            <a:pPr algn="just">
              <a:lnSpc>
                <a:spcPct val="110000"/>
              </a:lnSpc>
              <a:buFont typeface="Wingdings" pitchFamily="2" charset="2"/>
              <a:buChar char="§"/>
            </a:pPr>
            <a:endParaRPr lang="lv-LV" sz="3800" dirty="0" smtClean="0">
              <a:effectLst/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110000"/>
              </a:lnSpc>
              <a:buFont typeface="Wingdings" pitchFamily="2" charset="2"/>
              <a:buChar char="§"/>
            </a:pPr>
            <a:r>
              <a:rPr lang="lv-LV" sz="3800" dirty="0" smtClean="0"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lv-LV" sz="3800" dirty="0" smtClean="0">
                <a:effectLst/>
                <a:latin typeface="Arial" pitchFamily="34" charset="0"/>
                <a:cs typeface="Arial" pitchFamily="34" charset="0"/>
              </a:rPr>
              <a:t>Roku </a:t>
            </a:r>
            <a:r>
              <a:rPr lang="lv-LV" sz="3800" dirty="0" smtClean="0">
                <a:effectLst/>
                <a:latin typeface="Arial" pitchFamily="34" charset="0"/>
                <a:cs typeface="Arial" pitchFamily="34" charset="0"/>
              </a:rPr>
              <a:t>un kāju IK sistēma tiek arvien vairāk iekļauta spēlēs, kas vairāk rūpējas par savas spēles vizuālo izskatu.</a:t>
            </a:r>
            <a:endParaRPr lang="lv-LV" sz="3800" dirty="0" smtClean="0"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4" name="TextBox 19">
            <a:extLst>
              <a:ext uri="{FF2B5EF4-FFF2-40B4-BE49-F238E27FC236}">
                <a16:creationId xmlns:a16="http://schemas.microsoft.com/office/drawing/2014/main" xmlns:p15="http://schemas.microsoft.com/office/powerpoint/2012/main" xmlns:p14="http://schemas.microsoft.com/office/powerpoint/2010/main" xmlns="" id="{D5A32123-7974-4A0F-B8DF-6C82FB22F5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681862" y="21972617"/>
            <a:ext cx="9067800" cy="5232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15="http://schemas.microsoft.com/office/powerpoint/2012/main" xmlns:p14="http://schemas.microsoft.com/office/powerpoint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15="http://schemas.microsoft.com/office/powerpoint/2012/main" xmlns:p14="http://schemas.microsoft.com/office/powerpoint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5777" tIns="42889" rIns="85777" bIns="42889">
            <a:spAutoFit/>
          </a:bodyPr>
          <a:lstStyle>
            <a:defPPr>
              <a:defRPr kern="1200" smtId="4294967295"/>
            </a:defPPr>
            <a:lvl1pPr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1pPr>
            <a:lvl2pPr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9pPr>
          </a:lstStyle>
          <a:p>
            <a:pPr algn="just">
              <a:lnSpc>
                <a:spcPct val="110000"/>
              </a:lnSpc>
              <a:buFont typeface="Wingdings" pitchFamily="2" charset="2"/>
              <a:buChar char="§"/>
            </a:pPr>
            <a:r>
              <a:rPr lang="lv-LV" sz="3800" dirty="0" smtClean="0"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lv-LV" sz="3800" dirty="0" err="1" smtClean="0">
                <a:effectLst/>
                <a:latin typeface="Arial" pitchFamily="34" charset="0"/>
                <a:cs typeface="Arial" pitchFamily="34" charset="0"/>
              </a:rPr>
              <a:t>Motion-capture</a:t>
            </a:r>
            <a:r>
              <a:rPr lang="lv-LV" sz="3800" dirty="0" smtClean="0"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lv-LV" sz="3800" dirty="0" smtClean="0">
                <a:effectLst/>
                <a:latin typeface="Arial" pitchFamily="34" charset="0"/>
                <a:cs typeface="Arial" pitchFamily="34" charset="0"/>
              </a:rPr>
              <a:t>ir lielisks līdzeklis animāciju radīšanai noteiktiem spēļu veidiem</a:t>
            </a:r>
            <a:r>
              <a:rPr lang="lv-LV" sz="3800" dirty="0" smtClean="0">
                <a:effectLst/>
                <a:latin typeface="Arial" pitchFamily="34" charset="0"/>
                <a:cs typeface="Arial" pitchFamily="34" charset="0"/>
              </a:rPr>
              <a:t>.</a:t>
            </a:r>
          </a:p>
          <a:p>
            <a:pPr algn="just">
              <a:lnSpc>
                <a:spcPct val="110000"/>
              </a:lnSpc>
              <a:buFont typeface="Wingdings" pitchFamily="2" charset="2"/>
              <a:buChar char="§"/>
            </a:pPr>
            <a:endParaRPr lang="lv-LV" sz="3800" dirty="0" smtClean="0">
              <a:effectLst/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110000"/>
              </a:lnSpc>
              <a:buFont typeface="Wingdings" pitchFamily="2" charset="2"/>
              <a:buChar char="§"/>
            </a:pPr>
            <a:r>
              <a:rPr lang="lv-LV" sz="3800" dirty="0" smtClean="0">
                <a:effectLst/>
                <a:latin typeface="Arial" pitchFamily="34" charset="0"/>
                <a:cs typeface="Arial" pitchFamily="34" charset="0"/>
              </a:rPr>
              <a:t> Lielākā </a:t>
            </a:r>
            <a:r>
              <a:rPr lang="lv-LV" sz="3800" dirty="0" smtClean="0">
                <a:effectLst/>
                <a:latin typeface="Arial" pitchFamily="34" charset="0"/>
                <a:cs typeface="Arial" pitchFamily="34" charset="0"/>
              </a:rPr>
              <a:t>daļa lielo animācijas ražošanas studiju ir spiestas izmantot </a:t>
            </a:r>
            <a:r>
              <a:rPr lang="lv-LV" sz="3800" dirty="0" err="1" smtClean="0">
                <a:effectLst/>
                <a:latin typeface="Arial" pitchFamily="34" charset="0"/>
                <a:cs typeface="Arial" pitchFamily="34" charset="0"/>
              </a:rPr>
              <a:t>motion-capture,</a:t>
            </a:r>
            <a:r>
              <a:rPr lang="lv-LV" sz="3800" dirty="0" smtClean="0">
                <a:effectLst/>
                <a:latin typeface="Arial" pitchFamily="34" charset="0"/>
                <a:cs typeface="Arial" pitchFamily="34" charset="0"/>
              </a:rPr>
              <a:t> lai ātri un precīzi radītu lielu reālistisku animāciju skaitu.</a:t>
            </a:r>
            <a:endParaRPr lang="lv-LV" sz="4400" dirty="0" smtClean="0"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6" name="TextBox 19">
            <a:extLst>
              <a:ext uri="{FF2B5EF4-FFF2-40B4-BE49-F238E27FC236}">
                <a16:creationId xmlns:a16="http://schemas.microsoft.com/office/drawing/2014/main" xmlns:p15="http://schemas.microsoft.com/office/powerpoint/2012/main" xmlns:p14="http://schemas.microsoft.com/office/powerpoint/2010/main" xmlns="" id="{D5A32123-7974-4A0F-B8DF-6C82FB22F5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262" y="25579387"/>
            <a:ext cx="9067800" cy="3302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15="http://schemas.microsoft.com/office/powerpoint/2012/main" xmlns:p14="http://schemas.microsoft.com/office/powerpoint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15="http://schemas.microsoft.com/office/powerpoint/2012/main" xmlns:p14="http://schemas.microsoft.com/office/powerpoint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5777" tIns="42889" rIns="85777" bIns="42889">
            <a:spAutoFit/>
          </a:bodyPr>
          <a:lstStyle>
            <a:defPPr>
              <a:defRPr kern="1200" smtId="4294967295"/>
            </a:defPPr>
            <a:lvl1pPr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1pPr>
            <a:lvl2pPr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9pPr>
          </a:lstStyle>
          <a:p>
            <a:pPr algn="just">
              <a:lnSpc>
                <a:spcPct val="110000"/>
              </a:lnSpc>
              <a:buFont typeface="Wingdings" pitchFamily="2" charset="2"/>
              <a:buChar char="§"/>
            </a:pPr>
            <a:r>
              <a:rPr lang="lv-LV" sz="3800" dirty="0" smtClean="0"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lv-LV" sz="3800" dirty="0" err="1" smtClean="0">
                <a:effectLst/>
                <a:latin typeface="Arial" pitchFamily="34" charset="0"/>
                <a:cs typeface="Arial" pitchFamily="34" charset="0"/>
              </a:rPr>
              <a:t>Overgrowth</a:t>
            </a:r>
            <a:r>
              <a:rPr lang="lv-LV" sz="3800" dirty="0" smtClean="0">
                <a:effectLst/>
                <a:latin typeface="Arial" pitchFamily="34" charset="0"/>
                <a:cs typeface="Arial" pitchFamily="34" charset="0"/>
              </a:rPr>
              <a:t> ir </a:t>
            </a:r>
            <a:r>
              <a:rPr lang="lv-LV" sz="3800" dirty="0" err="1" smtClean="0">
                <a:effectLst/>
                <a:latin typeface="Arial" pitchFamily="34" charset="0"/>
                <a:cs typeface="Arial" pitchFamily="34" charset="0"/>
              </a:rPr>
              <a:t>Wolfire</a:t>
            </a:r>
            <a:r>
              <a:rPr lang="lv-LV" sz="3800" dirty="0" smtClean="0"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lv-LV" sz="3800" dirty="0" err="1" smtClean="0">
                <a:effectLst/>
                <a:latin typeface="Arial" pitchFamily="34" charset="0"/>
                <a:cs typeface="Arial" pitchFamily="34" charset="0"/>
              </a:rPr>
              <a:t>Games</a:t>
            </a:r>
            <a:r>
              <a:rPr lang="lv-LV" sz="3800" dirty="0" smtClean="0">
                <a:effectLst/>
                <a:latin typeface="Arial" pitchFamily="34" charset="0"/>
                <a:cs typeface="Arial" pitchFamily="34" charset="0"/>
              </a:rPr>
              <a:t> izlaistā datorspēle, </a:t>
            </a:r>
            <a:r>
              <a:rPr lang="lv-LV" sz="3800" dirty="0" smtClean="0">
                <a:effectLst/>
                <a:latin typeface="Arial" pitchFamily="34" charset="0"/>
                <a:cs typeface="Arial" pitchFamily="34" charset="0"/>
              </a:rPr>
              <a:t>kas izmanto procesuālo animāciju.</a:t>
            </a:r>
          </a:p>
          <a:p>
            <a:pPr algn="just">
              <a:lnSpc>
                <a:spcPct val="110000"/>
              </a:lnSpc>
              <a:buFont typeface="Wingdings" pitchFamily="2" charset="2"/>
              <a:buChar char="§"/>
            </a:pPr>
            <a:r>
              <a:rPr lang="lv-LV" sz="3800" dirty="0" smtClean="0">
                <a:effectLst/>
                <a:latin typeface="Arial" pitchFamily="34" charset="0"/>
                <a:cs typeface="Arial" pitchFamily="34" charset="0"/>
              </a:rPr>
              <a:t> Visas animācijas sastāv no pozām, kas savā starpā ir interpolētas.</a:t>
            </a:r>
            <a:endParaRPr lang="lv-LV" sz="4400" dirty="0" smtClean="0"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NET" val="4.0.30319.42000"/>
  <p:tag name="AS_OS" val="Microsoft Windows NT 6.2.9200.0"/>
  <p:tag name="AS_RELEASE_DATE" val="2016.09.30"/>
  <p:tag name="AS_TITLE" val="Aspose.Slides for .NET 4.0"/>
  <p:tag name="AS_VERSION" val="16.9.0.0"/>
  <p:tag name="MAKESIGNSTEMPLATE" val="ponderingpeacock|09-2018"/>
</p:tagLst>
</file>

<file path=ppt/theme/theme1.xml><?xml version="1.0" encoding="utf-8"?>
<a:theme xmlns:a="http://schemas.openxmlformats.org/drawingml/2006/main" name="Default Design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Default Design">
      <a:majorFont>
        <a:latin typeface="Times New Roman"/>
        <a:ea typeface="Arial"/>
        <a:cs typeface="Arial"/>
      </a:majorFont>
      <a:minorFont>
        <a:latin typeface="Times New Roman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:r="http://schemas.openxmlformats.org/officeDocument/2006/relationships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:r="http://schemas.openxmlformats.org/officeDocument/2006/relationships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2189</TotalTime>
  <Words>358</Words>
  <Application>Microsoft Office PowerPoint</Application>
  <PresentationFormat>Custom</PresentationFormat>
  <Paragraphs>32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11" baseType="lpstr">
      <vt:lpstr>Arial</vt:lpstr>
      <vt:lpstr>Times New Roman</vt:lpstr>
      <vt:lpstr>Quattrocento Sans</vt:lpstr>
      <vt:lpstr>ＭＳ Ｐゴシック</vt:lpstr>
      <vt:lpstr>Wingdings</vt:lpstr>
      <vt:lpstr>Quattrocento</vt:lpstr>
      <vt:lpstr>SimSun</vt:lpstr>
      <vt:lpstr>Adobe Gothic Std B</vt:lpstr>
      <vt:lpstr>Quicksand</vt:lpstr>
      <vt:lpstr>Default Design</vt:lpstr>
      <vt:lpstr>Slide 1</vt:lpstr>
    </vt:vector>
  </TitlesOfParts>
  <Company>Graphicsland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template for a scientific poster</dc:title>
  <dc:subject>Free Poster Presentation Example</dc:subject>
  <dc:creator>Graphicsland/MakeSigns.com</dc:creator>
  <cp:keywords>scientific, research, template, custom, poster, presentation, symposium, printing, PowerPoint, create, design, example, sample, download</cp:keywords>
  <dc:description>This is a free template from MakeSigns.com to help you create the perfect scientific poster.</dc:description>
  <cp:lastModifiedBy>Regents</cp:lastModifiedBy>
  <cp:revision>144</cp:revision>
  <cp:lastPrinted>2000-08-03T00:31:24Z</cp:lastPrinted>
  <dcterms:modified xsi:type="dcterms:W3CDTF">2019-01-24T19:04:01Z</dcterms:modified>
  <cp:category>research posters template</cp:category>
</cp:coreProperties>
</file>