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A3EFF8-6631-4243-85C3-19B5A4ED7847}" v="506" dt="2021-01-26T10:22:26.1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ānis Barkovskis" userId="e4a02258c06f27e9" providerId="Windows Live" clId="Web-{C4A3EFF8-6631-4243-85C3-19B5A4ED7847}"/>
    <pc:docChg chg="modSld">
      <pc:chgData name="Jānis Barkovskis" userId="e4a02258c06f27e9" providerId="Windows Live" clId="Web-{C4A3EFF8-6631-4243-85C3-19B5A4ED7847}" dt="2021-01-26T10:22:21.492" v="281" actId="20577"/>
      <pc:docMkLst>
        <pc:docMk/>
      </pc:docMkLst>
      <pc:sldChg chg="addSp delSp modSp">
        <pc:chgData name="Jānis Barkovskis" userId="e4a02258c06f27e9" providerId="Windows Live" clId="Web-{C4A3EFF8-6631-4243-85C3-19B5A4ED7847}" dt="2021-01-26T10:22:21.492" v="281" actId="20577"/>
        <pc:sldMkLst>
          <pc:docMk/>
          <pc:sldMk cId="3407512253" sldId="256"/>
        </pc:sldMkLst>
        <pc:spChg chg="mod">
          <ac:chgData name="Jānis Barkovskis" userId="e4a02258c06f27e9" providerId="Windows Live" clId="Web-{C4A3EFF8-6631-4243-85C3-19B5A4ED7847}" dt="2021-01-26T10:03:08.469" v="263" actId="20577"/>
          <ac:spMkLst>
            <pc:docMk/>
            <pc:sldMk cId="3407512253" sldId="256"/>
            <ac:spMk id="12" creationId="{00000000-0000-0000-0000-000000000000}"/>
          </ac:spMkLst>
        </pc:spChg>
        <pc:spChg chg="add mod">
          <ac:chgData name="Jānis Barkovskis" userId="e4a02258c06f27e9" providerId="Windows Live" clId="Web-{C4A3EFF8-6631-4243-85C3-19B5A4ED7847}" dt="2021-01-26T08:54:29.719" v="37" actId="1076"/>
          <ac:spMkLst>
            <pc:docMk/>
            <pc:sldMk cId="3407512253" sldId="256"/>
            <ac:spMk id="13" creationId="{661FDC54-8FE8-4048-94BF-4780D61A17F6}"/>
          </ac:spMkLst>
        </pc:spChg>
        <pc:spChg chg="mod">
          <ac:chgData name="Jānis Barkovskis" userId="e4a02258c06f27e9" providerId="Windows Live" clId="Web-{C4A3EFF8-6631-4243-85C3-19B5A4ED7847}" dt="2021-01-26T10:22:21.492" v="281" actId="20577"/>
          <ac:spMkLst>
            <pc:docMk/>
            <pc:sldMk cId="3407512253" sldId="256"/>
            <ac:spMk id="17" creationId="{00000000-0000-0000-0000-000000000000}"/>
          </ac:spMkLst>
        </pc:spChg>
        <pc:spChg chg="mod">
          <ac:chgData name="Jānis Barkovskis" userId="e4a02258c06f27e9" providerId="Windows Live" clId="Web-{C4A3EFF8-6631-4243-85C3-19B5A4ED7847}" dt="2021-01-26T09:58:40.399" v="259" actId="20577"/>
          <ac:spMkLst>
            <pc:docMk/>
            <pc:sldMk cId="3407512253" sldId="256"/>
            <ac:spMk id="18" creationId="{00000000-0000-0000-0000-000000000000}"/>
          </ac:spMkLst>
        </pc:spChg>
        <pc:spChg chg="mod">
          <ac:chgData name="Jānis Barkovskis" userId="e4a02258c06f27e9" providerId="Windows Live" clId="Web-{C4A3EFF8-6631-4243-85C3-19B5A4ED7847}" dt="2021-01-26T09:50:10.634" v="144" actId="20577"/>
          <ac:spMkLst>
            <pc:docMk/>
            <pc:sldMk cId="3407512253" sldId="256"/>
            <ac:spMk id="20" creationId="{00000000-0000-0000-0000-000000000000}"/>
          </ac:spMkLst>
        </pc:spChg>
        <pc:picChg chg="add del mod">
          <ac:chgData name="Jānis Barkovskis" userId="e4a02258c06f27e9" providerId="Windows Live" clId="Web-{C4A3EFF8-6631-4243-85C3-19B5A4ED7847}" dt="2021-01-26T09:56:29.910" v="238"/>
          <ac:picMkLst>
            <pc:docMk/>
            <pc:sldMk cId="3407512253" sldId="256"/>
            <ac:picMk id="2" creationId="{8B2E7CEF-8710-4F29-BD04-E863FC398ABD}"/>
          </ac:picMkLst>
        </pc:picChg>
        <pc:picChg chg="add mod">
          <ac:chgData name="Jānis Barkovskis" userId="e4a02258c06f27e9" providerId="Windows Live" clId="Web-{C4A3EFF8-6631-4243-85C3-19B5A4ED7847}" dt="2021-01-26T10:21:41.804" v="265" actId="1076"/>
          <ac:picMkLst>
            <pc:docMk/>
            <pc:sldMk cId="3407512253" sldId="256"/>
            <ac:picMk id="3" creationId="{36E5C7A9-1495-474B-9ACE-01EF80E22C40}"/>
          </ac:picMkLst>
        </pc:picChg>
        <pc:picChg chg="add del mod">
          <ac:chgData name="Jānis Barkovskis" userId="e4a02258c06f27e9" providerId="Windows Live" clId="Web-{C4A3EFF8-6631-4243-85C3-19B5A4ED7847}" dt="2021-01-26T09:56:47.426" v="246"/>
          <ac:picMkLst>
            <pc:docMk/>
            <pc:sldMk cId="3407512253" sldId="256"/>
            <ac:picMk id="14" creationId="{81BE1F47-D0FC-4E5D-B874-2EBF1D8D59D6}"/>
          </ac:picMkLst>
        </pc:picChg>
        <pc:picChg chg="add del mod">
          <ac:chgData name="Jānis Barkovskis" userId="e4a02258c06f27e9" providerId="Windows Live" clId="Web-{C4A3EFF8-6631-4243-85C3-19B5A4ED7847}" dt="2021-01-26T09:56:48.333" v="247"/>
          <ac:picMkLst>
            <pc:docMk/>
            <pc:sldMk cId="3407512253" sldId="256"/>
            <ac:picMk id="15" creationId="{9FE13797-4231-471C-8A69-116968D92916}"/>
          </ac:picMkLst>
        </pc:picChg>
        <pc:picChg chg="add mod">
          <ac:chgData name="Jānis Barkovskis" userId="e4a02258c06f27e9" providerId="Windows Live" clId="Web-{C4A3EFF8-6631-4243-85C3-19B5A4ED7847}" dt="2021-01-26T10:21:56.960" v="269" actId="1076"/>
          <ac:picMkLst>
            <pc:docMk/>
            <pc:sldMk cId="3407512253" sldId="256"/>
            <ac:picMk id="16" creationId="{E9A00D4A-F896-4555-97A6-BEFB4C3B81F5}"/>
          </ac:picMkLst>
        </pc:picChg>
        <pc:picChg chg="add del mod">
          <ac:chgData name="Jānis Barkovskis" userId="e4a02258c06f27e9" providerId="Windows Live" clId="Web-{C4A3EFF8-6631-4243-85C3-19B5A4ED7847}" dt="2021-01-26T10:21:44.819" v="266"/>
          <ac:picMkLst>
            <pc:docMk/>
            <pc:sldMk cId="3407512253" sldId="256"/>
            <ac:picMk id="19" creationId="{9C31E253-3853-40F5-8B01-CB37482E2749}"/>
          </ac:picMkLst>
        </pc:picChg>
        <pc:picChg chg="add del mod">
          <ac:chgData name="Jānis Barkovskis" userId="e4a02258c06f27e9" providerId="Windows Live" clId="Web-{C4A3EFF8-6631-4243-85C3-19B5A4ED7847}" dt="2021-01-26T10:21:46.226" v="267"/>
          <ac:picMkLst>
            <pc:docMk/>
            <pc:sldMk cId="3407512253" sldId="256"/>
            <ac:picMk id="21" creationId="{C4419238-A3AF-46F2-A048-A6B45F08E217}"/>
          </ac:picMkLst>
        </pc:picChg>
        <pc:picChg chg="mod">
          <ac:chgData name="Jānis Barkovskis" userId="e4a02258c06f27e9" providerId="Windows Live" clId="Web-{C4A3EFF8-6631-4243-85C3-19B5A4ED7847}" dt="2021-01-26T09:55:18.268" v="226" actId="14100"/>
          <ac:picMkLst>
            <pc:docMk/>
            <pc:sldMk cId="3407512253" sldId="256"/>
            <ac:picMk id="22" creationId="{00000000-0000-0000-0000-000000000000}"/>
          </ac:picMkLst>
        </pc:picChg>
        <pc:picChg chg="add mod">
          <ac:chgData name="Jānis Barkovskis" userId="e4a02258c06f27e9" providerId="Windows Live" clId="Web-{C4A3EFF8-6631-4243-85C3-19B5A4ED7847}" dt="2021-01-26T10:22:01.773" v="271" actId="1076"/>
          <ac:picMkLst>
            <pc:docMk/>
            <pc:sldMk cId="3407512253" sldId="256"/>
            <ac:picMk id="23" creationId="{4330717D-8CFE-44CF-BD41-91EE675030D5}"/>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p:cNvSpPr>
            <a:spLocks noGrp="1"/>
          </p:cNvSpPr>
          <p:nvPr>
            <p:ph type="dt" sz="half" idx="10"/>
          </p:nvPr>
        </p:nvSpPr>
        <p:spPr/>
        <p:txBody>
          <a:bodyPr/>
          <a:lstStyle/>
          <a:p>
            <a:fld id="{ED143983-D54B-4536-BB52-B571BF10823F}" type="datetimeFigureOut">
              <a:rPr lang="lv-LV" smtClean="0"/>
              <a:t>26.01.2021</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D0323D37-C78E-4344-B635-90BDBE28B1DE}" type="slidenum">
              <a:rPr lang="lv-LV" smtClean="0"/>
              <a:t>‹#›</a:t>
            </a:fld>
            <a:endParaRPr lang="lv-LV" dirty="0"/>
          </a:p>
        </p:txBody>
      </p:sp>
    </p:spTree>
    <p:extLst>
      <p:ext uri="{BB962C8B-B14F-4D97-AF65-F5344CB8AC3E}">
        <p14:creationId xmlns:p14="http://schemas.microsoft.com/office/powerpoint/2010/main" val="61409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ED143983-D54B-4536-BB52-B571BF10823F}" type="datetimeFigureOut">
              <a:rPr lang="lv-LV" smtClean="0"/>
              <a:t>26.01.2021</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D0323D37-C78E-4344-B635-90BDBE28B1DE}" type="slidenum">
              <a:rPr lang="lv-LV" smtClean="0"/>
              <a:t>‹#›</a:t>
            </a:fld>
            <a:endParaRPr lang="lv-LV" dirty="0"/>
          </a:p>
        </p:txBody>
      </p:sp>
    </p:spTree>
    <p:extLst>
      <p:ext uri="{BB962C8B-B14F-4D97-AF65-F5344CB8AC3E}">
        <p14:creationId xmlns:p14="http://schemas.microsoft.com/office/powerpoint/2010/main" val="3856208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ED143983-D54B-4536-BB52-B571BF10823F}" type="datetimeFigureOut">
              <a:rPr lang="lv-LV" smtClean="0"/>
              <a:t>26.01.2021</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D0323D37-C78E-4344-B635-90BDBE28B1DE}" type="slidenum">
              <a:rPr lang="lv-LV" smtClean="0"/>
              <a:t>‹#›</a:t>
            </a:fld>
            <a:endParaRPr lang="lv-LV" dirty="0"/>
          </a:p>
        </p:txBody>
      </p:sp>
    </p:spTree>
    <p:extLst>
      <p:ext uri="{BB962C8B-B14F-4D97-AF65-F5344CB8AC3E}">
        <p14:creationId xmlns:p14="http://schemas.microsoft.com/office/powerpoint/2010/main" val="3923872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ED143983-D54B-4536-BB52-B571BF10823F}" type="datetimeFigureOut">
              <a:rPr lang="lv-LV" smtClean="0"/>
              <a:t>26.01.2021</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D0323D37-C78E-4344-B635-90BDBE28B1DE}" type="slidenum">
              <a:rPr lang="lv-LV" smtClean="0"/>
              <a:t>‹#›</a:t>
            </a:fld>
            <a:endParaRPr lang="lv-LV" dirty="0"/>
          </a:p>
        </p:txBody>
      </p:sp>
    </p:spTree>
    <p:extLst>
      <p:ext uri="{BB962C8B-B14F-4D97-AF65-F5344CB8AC3E}">
        <p14:creationId xmlns:p14="http://schemas.microsoft.com/office/powerpoint/2010/main" val="1865666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143983-D54B-4536-BB52-B571BF10823F}" type="datetimeFigureOut">
              <a:rPr lang="lv-LV" smtClean="0"/>
              <a:t>26.01.2021</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D0323D37-C78E-4344-B635-90BDBE28B1DE}" type="slidenum">
              <a:rPr lang="lv-LV" smtClean="0"/>
              <a:t>‹#›</a:t>
            </a:fld>
            <a:endParaRPr lang="lv-LV" dirty="0"/>
          </a:p>
        </p:txBody>
      </p:sp>
    </p:spTree>
    <p:extLst>
      <p:ext uri="{BB962C8B-B14F-4D97-AF65-F5344CB8AC3E}">
        <p14:creationId xmlns:p14="http://schemas.microsoft.com/office/powerpoint/2010/main" val="2704946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p:txBody>
          <a:bodyPr/>
          <a:lstStyle/>
          <a:p>
            <a:fld id="{ED143983-D54B-4536-BB52-B571BF10823F}" type="datetimeFigureOut">
              <a:rPr lang="lv-LV" smtClean="0"/>
              <a:t>26.01.2021</a:t>
            </a:fld>
            <a:endParaRPr lang="lv-LV" dirty="0"/>
          </a:p>
        </p:txBody>
      </p:sp>
      <p:sp>
        <p:nvSpPr>
          <p:cNvPr id="6" name="Footer Placeholder 5"/>
          <p:cNvSpPr>
            <a:spLocks noGrp="1"/>
          </p:cNvSpPr>
          <p:nvPr>
            <p:ph type="ftr" sz="quarter" idx="11"/>
          </p:nvPr>
        </p:nvSpPr>
        <p:spPr/>
        <p:txBody>
          <a:bodyPr/>
          <a:lstStyle/>
          <a:p>
            <a:endParaRPr lang="lv-LV" dirty="0"/>
          </a:p>
        </p:txBody>
      </p:sp>
      <p:sp>
        <p:nvSpPr>
          <p:cNvPr id="7" name="Slide Number Placeholder 6"/>
          <p:cNvSpPr>
            <a:spLocks noGrp="1"/>
          </p:cNvSpPr>
          <p:nvPr>
            <p:ph type="sldNum" sz="quarter" idx="12"/>
          </p:nvPr>
        </p:nvSpPr>
        <p:spPr/>
        <p:txBody>
          <a:bodyPr/>
          <a:lstStyle/>
          <a:p>
            <a:fld id="{D0323D37-C78E-4344-B635-90BDBE28B1DE}" type="slidenum">
              <a:rPr lang="lv-LV" smtClean="0"/>
              <a:t>‹#›</a:t>
            </a:fld>
            <a:endParaRPr lang="lv-LV" dirty="0"/>
          </a:p>
        </p:txBody>
      </p:sp>
    </p:spTree>
    <p:extLst>
      <p:ext uri="{BB962C8B-B14F-4D97-AF65-F5344CB8AC3E}">
        <p14:creationId xmlns:p14="http://schemas.microsoft.com/office/powerpoint/2010/main" val="2905491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p:txBody>
          <a:bodyPr/>
          <a:lstStyle/>
          <a:p>
            <a:fld id="{ED143983-D54B-4536-BB52-B571BF10823F}" type="datetimeFigureOut">
              <a:rPr lang="lv-LV" smtClean="0"/>
              <a:t>26.01.2021</a:t>
            </a:fld>
            <a:endParaRPr lang="lv-LV" dirty="0"/>
          </a:p>
        </p:txBody>
      </p:sp>
      <p:sp>
        <p:nvSpPr>
          <p:cNvPr id="8" name="Footer Placeholder 7"/>
          <p:cNvSpPr>
            <a:spLocks noGrp="1"/>
          </p:cNvSpPr>
          <p:nvPr>
            <p:ph type="ftr" sz="quarter" idx="11"/>
          </p:nvPr>
        </p:nvSpPr>
        <p:spPr/>
        <p:txBody>
          <a:bodyPr/>
          <a:lstStyle/>
          <a:p>
            <a:endParaRPr lang="lv-LV" dirty="0"/>
          </a:p>
        </p:txBody>
      </p:sp>
      <p:sp>
        <p:nvSpPr>
          <p:cNvPr id="9" name="Slide Number Placeholder 8"/>
          <p:cNvSpPr>
            <a:spLocks noGrp="1"/>
          </p:cNvSpPr>
          <p:nvPr>
            <p:ph type="sldNum" sz="quarter" idx="12"/>
          </p:nvPr>
        </p:nvSpPr>
        <p:spPr/>
        <p:txBody>
          <a:bodyPr/>
          <a:lstStyle/>
          <a:p>
            <a:fld id="{D0323D37-C78E-4344-B635-90BDBE28B1DE}" type="slidenum">
              <a:rPr lang="lv-LV" smtClean="0"/>
              <a:t>‹#›</a:t>
            </a:fld>
            <a:endParaRPr lang="lv-LV" dirty="0"/>
          </a:p>
        </p:txBody>
      </p:sp>
    </p:spTree>
    <p:extLst>
      <p:ext uri="{BB962C8B-B14F-4D97-AF65-F5344CB8AC3E}">
        <p14:creationId xmlns:p14="http://schemas.microsoft.com/office/powerpoint/2010/main" val="3853982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p:txBody>
          <a:bodyPr/>
          <a:lstStyle/>
          <a:p>
            <a:fld id="{ED143983-D54B-4536-BB52-B571BF10823F}" type="datetimeFigureOut">
              <a:rPr lang="lv-LV" smtClean="0"/>
              <a:t>26.01.2021</a:t>
            </a:fld>
            <a:endParaRPr lang="lv-LV" dirty="0"/>
          </a:p>
        </p:txBody>
      </p:sp>
      <p:sp>
        <p:nvSpPr>
          <p:cNvPr id="4" name="Footer Placeholder 3"/>
          <p:cNvSpPr>
            <a:spLocks noGrp="1"/>
          </p:cNvSpPr>
          <p:nvPr>
            <p:ph type="ftr" sz="quarter" idx="11"/>
          </p:nvPr>
        </p:nvSpPr>
        <p:spPr/>
        <p:txBody>
          <a:bodyPr/>
          <a:lstStyle/>
          <a:p>
            <a:endParaRPr lang="lv-LV" dirty="0"/>
          </a:p>
        </p:txBody>
      </p:sp>
      <p:sp>
        <p:nvSpPr>
          <p:cNvPr id="5" name="Slide Number Placeholder 4"/>
          <p:cNvSpPr>
            <a:spLocks noGrp="1"/>
          </p:cNvSpPr>
          <p:nvPr>
            <p:ph type="sldNum" sz="quarter" idx="12"/>
          </p:nvPr>
        </p:nvSpPr>
        <p:spPr/>
        <p:txBody>
          <a:bodyPr/>
          <a:lstStyle/>
          <a:p>
            <a:fld id="{D0323D37-C78E-4344-B635-90BDBE28B1DE}" type="slidenum">
              <a:rPr lang="lv-LV" smtClean="0"/>
              <a:t>‹#›</a:t>
            </a:fld>
            <a:endParaRPr lang="lv-LV" dirty="0"/>
          </a:p>
        </p:txBody>
      </p:sp>
    </p:spTree>
    <p:extLst>
      <p:ext uri="{BB962C8B-B14F-4D97-AF65-F5344CB8AC3E}">
        <p14:creationId xmlns:p14="http://schemas.microsoft.com/office/powerpoint/2010/main" val="3411469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143983-D54B-4536-BB52-B571BF10823F}" type="datetimeFigureOut">
              <a:rPr lang="lv-LV" smtClean="0"/>
              <a:t>26.01.2021</a:t>
            </a:fld>
            <a:endParaRPr lang="lv-LV" dirty="0"/>
          </a:p>
        </p:txBody>
      </p:sp>
      <p:sp>
        <p:nvSpPr>
          <p:cNvPr id="3" name="Footer Placeholder 2"/>
          <p:cNvSpPr>
            <a:spLocks noGrp="1"/>
          </p:cNvSpPr>
          <p:nvPr>
            <p:ph type="ftr" sz="quarter" idx="11"/>
          </p:nvPr>
        </p:nvSpPr>
        <p:spPr/>
        <p:txBody>
          <a:bodyPr/>
          <a:lstStyle/>
          <a:p>
            <a:endParaRPr lang="lv-LV" dirty="0"/>
          </a:p>
        </p:txBody>
      </p:sp>
      <p:sp>
        <p:nvSpPr>
          <p:cNvPr id="4" name="Slide Number Placeholder 3"/>
          <p:cNvSpPr>
            <a:spLocks noGrp="1"/>
          </p:cNvSpPr>
          <p:nvPr>
            <p:ph type="sldNum" sz="quarter" idx="12"/>
          </p:nvPr>
        </p:nvSpPr>
        <p:spPr/>
        <p:txBody>
          <a:bodyPr/>
          <a:lstStyle/>
          <a:p>
            <a:fld id="{D0323D37-C78E-4344-B635-90BDBE28B1DE}" type="slidenum">
              <a:rPr lang="lv-LV" smtClean="0"/>
              <a:t>‹#›</a:t>
            </a:fld>
            <a:endParaRPr lang="lv-LV" dirty="0"/>
          </a:p>
        </p:txBody>
      </p:sp>
    </p:spTree>
    <p:extLst>
      <p:ext uri="{BB962C8B-B14F-4D97-AF65-F5344CB8AC3E}">
        <p14:creationId xmlns:p14="http://schemas.microsoft.com/office/powerpoint/2010/main" val="403453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D143983-D54B-4536-BB52-B571BF10823F}" type="datetimeFigureOut">
              <a:rPr lang="lv-LV" smtClean="0"/>
              <a:t>26.01.2021</a:t>
            </a:fld>
            <a:endParaRPr lang="lv-LV" dirty="0"/>
          </a:p>
        </p:txBody>
      </p:sp>
      <p:sp>
        <p:nvSpPr>
          <p:cNvPr id="6" name="Footer Placeholder 5"/>
          <p:cNvSpPr>
            <a:spLocks noGrp="1"/>
          </p:cNvSpPr>
          <p:nvPr>
            <p:ph type="ftr" sz="quarter" idx="11"/>
          </p:nvPr>
        </p:nvSpPr>
        <p:spPr/>
        <p:txBody>
          <a:bodyPr/>
          <a:lstStyle/>
          <a:p>
            <a:endParaRPr lang="lv-LV" dirty="0"/>
          </a:p>
        </p:txBody>
      </p:sp>
      <p:sp>
        <p:nvSpPr>
          <p:cNvPr id="7" name="Slide Number Placeholder 6"/>
          <p:cNvSpPr>
            <a:spLocks noGrp="1"/>
          </p:cNvSpPr>
          <p:nvPr>
            <p:ph type="sldNum" sz="quarter" idx="12"/>
          </p:nvPr>
        </p:nvSpPr>
        <p:spPr/>
        <p:txBody>
          <a:bodyPr/>
          <a:lstStyle/>
          <a:p>
            <a:fld id="{D0323D37-C78E-4344-B635-90BDBE28B1DE}" type="slidenum">
              <a:rPr lang="lv-LV" smtClean="0"/>
              <a:t>‹#›</a:t>
            </a:fld>
            <a:endParaRPr lang="lv-LV" dirty="0"/>
          </a:p>
        </p:txBody>
      </p:sp>
    </p:spTree>
    <p:extLst>
      <p:ext uri="{BB962C8B-B14F-4D97-AF65-F5344CB8AC3E}">
        <p14:creationId xmlns:p14="http://schemas.microsoft.com/office/powerpoint/2010/main" val="2310263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D143983-D54B-4536-BB52-B571BF10823F}" type="datetimeFigureOut">
              <a:rPr lang="lv-LV" smtClean="0"/>
              <a:t>26.01.2021</a:t>
            </a:fld>
            <a:endParaRPr lang="lv-LV" dirty="0"/>
          </a:p>
        </p:txBody>
      </p:sp>
      <p:sp>
        <p:nvSpPr>
          <p:cNvPr id="6" name="Footer Placeholder 5"/>
          <p:cNvSpPr>
            <a:spLocks noGrp="1"/>
          </p:cNvSpPr>
          <p:nvPr>
            <p:ph type="ftr" sz="quarter" idx="11"/>
          </p:nvPr>
        </p:nvSpPr>
        <p:spPr/>
        <p:txBody>
          <a:bodyPr/>
          <a:lstStyle/>
          <a:p>
            <a:endParaRPr lang="lv-LV" dirty="0"/>
          </a:p>
        </p:txBody>
      </p:sp>
      <p:sp>
        <p:nvSpPr>
          <p:cNvPr id="7" name="Slide Number Placeholder 6"/>
          <p:cNvSpPr>
            <a:spLocks noGrp="1"/>
          </p:cNvSpPr>
          <p:nvPr>
            <p:ph type="sldNum" sz="quarter" idx="12"/>
          </p:nvPr>
        </p:nvSpPr>
        <p:spPr/>
        <p:txBody>
          <a:bodyPr/>
          <a:lstStyle/>
          <a:p>
            <a:fld id="{D0323D37-C78E-4344-B635-90BDBE28B1DE}" type="slidenum">
              <a:rPr lang="lv-LV" smtClean="0"/>
              <a:t>‹#›</a:t>
            </a:fld>
            <a:endParaRPr lang="lv-LV" dirty="0"/>
          </a:p>
        </p:txBody>
      </p:sp>
    </p:spTree>
    <p:extLst>
      <p:ext uri="{BB962C8B-B14F-4D97-AF65-F5344CB8AC3E}">
        <p14:creationId xmlns:p14="http://schemas.microsoft.com/office/powerpoint/2010/main" val="1937791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143983-D54B-4536-BB52-B571BF10823F}" type="datetimeFigureOut">
              <a:rPr lang="lv-LV" smtClean="0"/>
              <a:t>26.01.2021</a:t>
            </a:fld>
            <a:endParaRPr lang="lv-LV"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323D37-C78E-4344-B635-90BDBE28B1DE}" type="slidenum">
              <a:rPr lang="lv-LV" smtClean="0"/>
              <a:t>‹#›</a:t>
            </a:fld>
            <a:endParaRPr lang="lv-LV" dirty="0"/>
          </a:p>
        </p:txBody>
      </p:sp>
    </p:spTree>
    <p:extLst>
      <p:ext uri="{BB962C8B-B14F-4D97-AF65-F5344CB8AC3E}">
        <p14:creationId xmlns:p14="http://schemas.microsoft.com/office/powerpoint/2010/main" val="3678792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anis.barkovskis@outlook.lv"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9773573" y="123483"/>
            <a:ext cx="2279112" cy="821975"/>
          </a:xfrm>
          <a:prstGeom prst="rect">
            <a:avLst/>
          </a:prstGeom>
        </p:spPr>
      </p:pic>
      <p:sp>
        <p:nvSpPr>
          <p:cNvPr id="8" name="TextBox 7"/>
          <p:cNvSpPr txBox="1"/>
          <p:nvPr/>
        </p:nvSpPr>
        <p:spPr>
          <a:xfrm>
            <a:off x="315877" y="93416"/>
            <a:ext cx="9166790" cy="492443"/>
          </a:xfrm>
          <a:prstGeom prst="rect">
            <a:avLst/>
          </a:prstGeom>
          <a:noFill/>
        </p:spPr>
        <p:txBody>
          <a:bodyPr wrap="square" rtlCol="0">
            <a:spAutoFit/>
          </a:bodyPr>
          <a:lstStyle/>
          <a:p>
            <a:r>
              <a:rPr lang="lv-LV" sz="2600" b="1" dirty="0"/>
              <a:t>BLOKĶĒŽU TEHNOLOĢIJU IZMANTOŠANA SADALĪTAJĀS SISTĒMĀS</a:t>
            </a:r>
          </a:p>
        </p:txBody>
      </p:sp>
      <p:sp>
        <p:nvSpPr>
          <p:cNvPr id="9" name="Rectangle 8"/>
          <p:cNvSpPr/>
          <p:nvPr/>
        </p:nvSpPr>
        <p:spPr>
          <a:xfrm>
            <a:off x="784208" y="597327"/>
            <a:ext cx="6907876" cy="307777"/>
          </a:xfrm>
          <a:prstGeom prst="rect">
            <a:avLst/>
          </a:prstGeom>
        </p:spPr>
        <p:txBody>
          <a:bodyPr wrap="square">
            <a:spAutoFit/>
          </a:bodyPr>
          <a:lstStyle/>
          <a:p>
            <a:r>
              <a:rPr lang="lv-LV" sz="1400" dirty="0"/>
              <a:t>AUTORS: Jānis Barkovskis, e-pasts: </a:t>
            </a:r>
            <a:r>
              <a:rPr lang="lv-LV" sz="1400" dirty="0">
                <a:hlinkClick r:id="rId3"/>
              </a:rPr>
              <a:t>janis.barkovskis@outlook.lv</a:t>
            </a:r>
            <a:r>
              <a:rPr lang="lv-LV" sz="1400" dirty="0"/>
              <a:t>, jb18089</a:t>
            </a:r>
          </a:p>
        </p:txBody>
      </p:sp>
      <p:sp>
        <p:nvSpPr>
          <p:cNvPr id="10" name="Rectangle 9"/>
          <p:cNvSpPr/>
          <p:nvPr/>
        </p:nvSpPr>
        <p:spPr>
          <a:xfrm>
            <a:off x="784208" y="872397"/>
            <a:ext cx="6907876" cy="307777"/>
          </a:xfrm>
          <a:prstGeom prst="rect">
            <a:avLst/>
          </a:prstGeom>
        </p:spPr>
        <p:txBody>
          <a:bodyPr wrap="square">
            <a:spAutoFit/>
          </a:bodyPr>
          <a:lstStyle/>
          <a:p>
            <a:r>
              <a:rPr lang="lv-LV" sz="1400" dirty="0"/>
              <a:t>DARBA VADĪTĀJS.: Dr.comp.sci Ģirts Karnītis </a:t>
            </a:r>
          </a:p>
        </p:txBody>
      </p:sp>
      <p:sp>
        <p:nvSpPr>
          <p:cNvPr id="12" name="TextBox 11"/>
          <p:cNvSpPr txBox="1"/>
          <p:nvPr/>
        </p:nvSpPr>
        <p:spPr>
          <a:xfrm>
            <a:off x="315878" y="4275036"/>
            <a:ext cx="4463940" cy="2492990"/>
          </a:xfrm>
          <a:prstGeom prst="rect">
            <a:avLst/>
          </a:prstGeom>
          <a:noFill/>
        </p:spPr>
        <p:txBody>
          <a:bodyPr wrap="square" lIns="91440" tIns="45720" rIns="91440" bIns="45720" rtlCol="0" anchor="t">
            <a:spAutoFit/>
          </a:bodyPr>
          <a:lstStyle/>
          <a:p>
            <a:r>
              <a:rPr lang="lv-LV" sz="1200" b="1" dirty="0"/>
              <a:t>Secinājumi</a:t>
            </a:r>
          </a:p>
          <a:p>
            <a:pPr marL="171450" indent="-171450" algn="just">
              <a:buFont typeface="Arial" panose="020B0604020202020204" pitchFamily="34" charset="0"/>
              <a:buChar char="•"/>
            </a:pPr>
            <a:r>
              <a:rPr lang="lv-LV" sz="1200" dirty="0"/>
              <a:t>Blokķēdes tehnoloģija ir kriptogrāfiski droša un tai nav </a:t>
            </a:r>
            <a:r>
              <a:rPr lang="lv-LV" sz="1200"/>
              <a:t>nepieciešama savstarpēja lietotāju uzticēšanās.</a:t>
            </a:r>
            <a:endParaRPr lang="lv-LV" sz="1200">
              <a:cs typeface="Calibri"/>
            </a:endParaRPr>
          </a:p>
          <a:p>
            <a:pPr marL="171450" indent="-171450" algn="just">
              <a:buFont typeface="Arial" panose="020B0604020202020204" pitchFamily="34" charset="0"/>
              <a:buChar char="•"/>
            </a:pPr>
            <a:r>
              <a:rPr lang="lv-LV" sz="1200" dirty="0"/>
              <a:t>Kopš pirmās sekmīgi izveidotās blokķēdes bāzētās sistēmas </a:t>
            </a:r>
            <a:r>
              <a:rPr lang="lv-LV" sz="1200" i="1" dirty="0"/>
              <a:t>Bitcoin </a:t>
            </a:r>
            <a:r>
              <a:rPr lang="lv-LV" sz="1200" dirty="0"/>
              <a:t>2008. gadā ir notikusi strauja šīs tehnoloģijas attīstība, </a:t>
            </a:r>
            <a:r>
              <a:rPr lang="lv-LV" sz="1200"/>
              <a:t>izveidojoties vairākām blokķēdes tehnoliģijas balstītām platformām;</a:t>
            </a:r>
            <a:endParaRPr lang="lv-LV" sz="1200">
              <a:cs typeface="Calibri"/>
            </a:endParaRPr>
          </a:p>
          <a:p>
            <a:pPr marL="171450" indent="-171450" algn="just">
              <a:buFont typeface="Arial" panose="020B0604020202020204" pitchFamily="34" charset="0"/>
              <a:buChar char="•"/>
            </a:pPr>
            <a:r>
              <a:rPr lang="lv-LV" sz="1200" dirty="0"/>
              <a:t>Viedie līgumi (</a:t>
            </a:r>
            <a:r>
              <a:rPr lang="lv-LV" sz="1200" i="1" dirty="0"/>
              <a:t>smart contracts) – </a:t>
            </a:r>
            <a:r>
              <a:rPr lang="lv-LV" sz="1200" dirty="0"/>
              <a:t>uz blokķēdes principa balstītas </a:t>
            </a:r>
            <a:r>
              <a:rPr lang="lv-LV" sz="1200"/>
              <a:t>mazas programmas, paver iespēju izveidot drošas decentralizētas lietotnes</a:t>
            </a:r>
            <a:endParaRPr lang="lv-LV" sz="1200">
              <a:cs typeface="Calibri"/>
            </a:endParaRPr>
          </a:p>
          <a:p>
            <a:pPr marL="171450" indent="-171450" algn="just">
              <a:buFont typeface="Arial" panose="020B0604020202020204" pitchFamily="34" charset="0"/>
              <a:buChar char="•"/>
            </a:pPr>
            <a:r>
              <a:rPr lang="lv-LV" sz="1200"/>
              <a:t>Esošās </a:t>
            </a:r>
            <a:r>
              <a:rPr lang="lv-LV" sz="1200" i="1"/>
              <a:t>Ethereum platforma</a:t>
            </a:r>
            <a:r>
              <a:rPr lang="lv-LV" sz="1200" dirty="0"/>
              <a:t> izmantojot </a:t>
            </a:r>
            <a:r>
              <a:rPr lang="lv-LV" sz="1200" i="1" dirty="0"/>
              <a:t>Solidity</a:t>
            </a:r>
            <a:r>
              <a:rPr lang="lv-LV" sz="1200" dirty="0"/>
              <a:t> programmēšanas valodu nodrošina iespēju izveidot uz viedo līgumu principa balstītas programmas.</a:t>
            </a:r>
            <a:endParaRPr lang="lv-LV" dirty="0"/>
          </a:p>
        </p:txBody>
      </p:sp>
      <p:sp>
        <p:nvSpPr>
          <p:cNvPr id="17" name="TextBox 16"/>
          <p:cNvSpPr txBox="1"/>
          <p:nvPr/>
        </p:nvSpPr>
        <p:spPr>
          <a:xfrm>
            <a:off x="315878" y="2693175"/>
            <a:ext cx="4463940" cy="1569660"/>
          </a:xfrm>
          <a:prstGeom prst="rect">
            <a:avLst/>
          </a:prstGeom>
          <a:noFill/>
        </p:spPr>
        <p:txBody>
          <a:bodyPr wrap="square" lIns="91440" tIns="45720" rIns="91440" bIns="45720" rtlCol="0" anchor="t">
            <a:spAutoFit/>
          </a:bodyPr>
          <a:lstStyle/>
          <a:p>
            <a:r>
              <a:rPr lang="lv-LV" sz="1200" b="1" dirty="0"/>
              <a:t>Darba mērķi:</a:t>
            </a:r>
            <a:endParaRPr lang="lv-LV" sz="1200" dirty="0"/>
          </a:p>
          <a:p>
            <a:pPr marL="171450" indent="-171450" algn="just">
              <a:buFont typeface="Arial" panose="020B0604020202020204" pitchFamily="34" charset="0"/>
              <a:buChar char="•"/>
            </a:pPr>
            <a:r>
              <a:rPr lang="lv-LV" sz="1200" dirty="0"/>
              <a:t>izpētīt blokķēžu uzbūvi, īpašības, priekšrocības un trūkumus;</a:t>
            </a:r>
          </a:p>
          <a:p>
            <a:pPr marL="171450" indent="-171450" algn="just">
              <a:buFont typeface="Arial" panose="020B0604020202020204" pitchFamily="34" charset="0"/>
              <a:buChar char="•"/>
            </a:pPr>
            <a:r>
              <a:rPr lang="lv-LV" sz="1200" dirty="0"/>
              <a:t>Izpētīt decentralizācijas iespējas kontekstā ar blokķēdes tehnoloģiju;</a:t>
            </a:r>
          </a:p>
          <a:p>
            <a:pPr marL="171450" indent="-171450" algn="just">
              <a:buFont typeface="Arial" panose="020B0604020202020204" pitchFamily="34" charset="0"/>
              <a:buChar char="•"/>
            </a:pPr>
            <a:r>
              <a:rPr lang="lv-LV" sz="1200" dirty="0"/>
              <a:t>Izpētīt pieejamās decentralizētās blokķēžu platformas un to iespējas;</a:t>
            </a:r>
          </a:p>
          <a:p>
            <a:pPr marL="171450" indent="-171450" algn="just">
              <a:buFont typeface="Arial" panose="020B0604020202020204" pitchFamily="34" charset="0"/>
              <a:buChar char="•"/>
            </a:pPr>
            <a:r>
              <a:rPr lang="lv-LV" sz="1200">
                <a:cs typeface="Calibri"/>
              </a:rPr>
              <a:t>Maģistra darba mērķis - izstrādāt decentralizētu uz blokķēdes tehnoloģiju balstītu augstskolas diplomu uzglabāšanas sistēmu</a:t>
            </a:r>
            <a:endParaRPr lang="lv-LV" sz="1200" dirty="0">
              <a:cs typeface="Calibri"/>
            </a:endParaRPr>
          </a:p>
        </p:txBody>
      </p:sp>
      <p:sp>
        <p:nvSpPr>
          <p:cNvPr id="18" name="TextBox 17"/>
          <p:cNvSpPr txBox="1"/>
          <p:nvPr/>
        </p:nvSpPr>
        <p:spPr>
          <a:xfrm>
            <a:off x="315878" y="1303165"/>
            <a:ext cx="4463940" cy="1384995"/>
          </a:xfrm>
          <a:prstGeom prst="rect">
            <a:avLst/>
          </a:prstGeom>
          <a:noFill/>
        </p:spPr>
        <p:txBody>
          <a:bodyPr wrap="square" lIns="91440" tIns="45720" rIns="91440" bIns="45720" rtlCol="0" anchor="t">
            <a:spAutoFit/>
          </a:bodyPr>
          <a:lstStyle/>
          <a:p>
            <a:pPr algn="just"/>
            <a:r>
              <a:rPr lang="lv-LV" sz="1200" b="1" dirty="0"/>
              <a:t>Problēmas formulējums</a:t>
            </a:r>
          </a:p>
          <a:p>
            <a:pPr algn="just"/>
            <a:r>
              <a:rPr lang="lv-LV" sz="1200" dirty="0"/>
              <a:t>Mūsdienās internets un tājā pieejamās lietotnes pārsvarā ir balstītas uz centralizētas sistēmas principa, tāpēc lietotājiem ir jāpaļaujas uz šīs sistēmas drošumu un uzturētāja godprātību. Tomēr atsevišķos gadījumos ir iespējams centralizētās sistēmas piedāvātās iespējas </a:t>
            </a:r>
            <a:r>
              <a:rPr lang="lv-LV" sz="1200"/>
              <a:t>aizstāt izmantojot decentralizētu, sadalītu sistēmu. Piemēram -  bankas </a:t>
            </a:r>
            <a:r>
              <a:rPr lang="lv-LV" sz="1200" dirty="0"/>
              <a:t>pārskaitījums un </a:t>
            </a:r>
            <a:r>
              <a:rPr lang="lv-LV" sz="1200" i="1" dirty="0"/>
              <a:t>Bitcoin </a:t>
            </a:r>
            <a:r>
              <a:rPr lang="lv-LV" sz="1200" dirty="0"/>
              <a:t>kriptovalūta. </a:t>
            </a:r>
            <a:endParaRPr lang="lv-LV" dirty="0"/>
          </a:p>
        </p:txBody>
      </p:sp>
      <p:sp>
        <p:nvSpPr>
          <p:cNvPr id="20" name="TextBox 19"/>
          <p:cNvSpPr txBox="1"/>
          <p:nvPr/>
        </p:nvSpPr>
        <p:spPr>
          <a:xfrm>
            <a:off x="5225971" y="1410741"/>
            <a:ext cx="4547602" cy="1569660"/>
          </a:xfrm>
          <a:prstGeom prst="rect">
            <a:avLst/>
          </a:prstGeom>
          <a:noFill/>
        </p:spPr>
        <p:txBody>
          <a:bodyPr wrap="square" lIns="91440" tIns="45720" rIns="91440" bIns="45720" rtlCol="0" anchor="t">
            <a:spAutoFit/>
          </a:bodyPr>
          <a:lstStyle/>
          <a:p>
            <a:r>
              <a:rPr lang="lv-LV" sz="1200" b="1" dirty="0"/>
              <a:t>Turpmākais darbs</a:t>
            </a:r>
          </a:p>
          <a:p>
            <a:pPr marL="171450" indent="-171450" algn="just">
              <a:buFont typeface="Arial" panose="020B0604020202020204" pitchFamily="34" charset="0"/>
              <a:buChar char="•"/>
            </a:pPr>
            <a:r>
              <a:rPr lang="lv-LV" sz="1200"/>
              <a:t>Papildināt esošo darba teorētisko darba bāzi;</a:t>
            </a:r>
            <a:endParaRPr lang="lv-LV" sz="1200">
              <a:cs typeface="Calibri"/>
            </a:endParaRPr>
          </a:p>
          <a:p>
            <a:pPr marL="171450" indent="-171450" algn="just">
              <a:buFont typeface="Arial" panose="020B0604020202020204" pitchFamily="34" charset="0"/>
              <a:buChar char="•"/>
            </a:pPr>
            <a:r>
              <a:rPr lang="lv-LV" sz="1200" dirty="0"/>
              <a:t>Turpināt </a:t>
            </a:r>
            <a:r>
              <a:rPr lang="lv-LV" sz="1200" i="1" dirty="0"/>
              <a:t>Ethereum </a:t>
            </a:r>
            <a:r>
              <a:rPr lang="lv-LV" sz="1200" dirty="0"/>
              <a:t>platformas</a:t>
            </a:r>
            <a:r>
              <a:rPr lang="lv-LV" sz="1200" i="1" dirty="0"/>
              <a:t> </a:t>
            </a:r>
            <a:r>
              <a:rPr lang="lv-LV" sz="1200" dirty="0"/>
              <a:t>un </a:t>
            </a:r>
            <a:r>
              <a:rPr lang="lv-LV" sz="1200" i="1" dirty="0"/>
              <a:t>Solidty </a:t>
            </a:r>
            <a:r>
              <a:rPr lang="lv-LV" sz="1200" dirty="0"/>
              <a:t>valodas izpēti;</a:t>
            </a:r>
          </a:p>
          <a:p>
            <a:pPr marL="171450" indent="-171450" algn="just">
              <a:buFont typeface="Arial" panose="020B0604020202020204" pitchFamily="34" charset="0"/>
              <a:buChar char="•"/>
            </a:pPr>
            <a:r>
              <a:rPr lang="lv-LV" sz="1200" dirty="0"/>
              <a:t>Izstrādāt koncepta ideju augstskolu diplomu uzglabāšanas sistēmai;</a:t>
            </a:r>
          </a:p>
          <a:p>
            <a:pPr marL="171450" indent="-171450" algn="just">
              <a:buFont typeface="Arial" panose="020B0604020202020204" pitchFamily="34" charset="0"/>
              <a:buChar char="•"/>
            </a:pPr>
            <a:r>
              <a:rPr lang="lv-LV" sz="1200" dirty="0"/>
              <a:t>Izstrādāt viedā līguma balstītu diplomu apskatīšanas un </a:t>
            </a:r>
            <a:r>
              <a:rPr lang="lv-LV" sz="1200"/>
              <a:t>papildināšanas lietotni;</a:t>
            </a:r>
            <a:endParaRPr lang="lv-LV" sz="1200">
              <a:cs typeface="Calibri"/>
            </a:endParaRPr>
          </a:p>
          <a:p>
            <a:pPr marL="171450" indent="-171450" algn="just">
              <a:buFont typeface="Arial" panose="020B0604020202020204" pitchFamily="34" charset="0"/>
              <a:buChar char="•"/>
            </a:pPr>
            <a:r>
              <a:rPr lang="lv-LV" sz="1200" dirty="0"/>
              <a:t>Izvērtēt izstrādātās sistēmas priekšrocības un trūkumus un uzlabošanas iespējas;</a:t>
            </a:r>
            <a:endParaRPr lang="lv-LV" dirty="0"/>
          </a:p>
        </p:txBody>
      </p:sp>
      <p:pic>
        <p:nvPicPr>
          <p:cNvPr id="22" name="Picture 21"/>
          <p:cNvPicPr>
            <a:picLocks noChangeAspect="1"/>
          </p:cNvPicPr>
          <p:nvPr/>
        </p:nvPicPr>
        <p:blipFill>
          <a:blip r:embed="rId4"/>
          <a:stretch>
            <a:fillRect/>
          </a:stretch>
        </p:blipFill>
        <p:spPr>
          <a:xfrm>
            <a:off x="5755062" y="3579758"/>
            <a:ext cx="5792457" cy="2836235"/>
          </a:xfrm>
          <a:prstGeom prst="rect">
            <a:avLst/>
          </a:prstGeom>
        </p:spPr>
      </p:pic>
      <p:pic>
        <p:nvPicPr>
          <p:cNvPr id="24" name="Picture 23"/>
          <p:cNvPicPr>
            <a:picLocks noChangeAspect="1"/>
          </p:cNvPicPr>
          <p:nvPr/>
        </p:nvPicPr>
        <p:blipFill>
          <a:blip r:embed="rId5"/>
          <a:stretch>
            <a:fillRect/>
          </a:stretch>
        </p:blipFill>
        <p:spPr>
          <a:xfrm>
            <a:off x="10114144" y="2174673"/>
            <a:ext cx="2077855" cy="1242125"/>
          </a:xfrm>
          <a:prstGeom prst="rect">
            <a:avLst/>
          </a:prstGeom>
        </p:spPr>
      </p:pic>
      <p:sp>
        <p:nvSpPr>
          <p:cNvPr id="13" name="Rectangle 9">
            <a:extLst>
              <a:ext uri="{FF2B5EF4-FFF2-40B4-BE49-F238E27FC236}">
                <a16:creationId xmlns:a16="http://schemas.microsoft.com/office/drawing/2014/main" id="{661FDC54-8FE8-4048-94BF-4780D61A17F6}"/>
              </a:ext>
            </a:extLst>
          </p:cNvPr>
          <p:cNvSpPr/>
          <p:nvPr/>
        </p:nvSpPr>
        <p:spPr>
          <a:xfrm>
            <a:off x="11147407" y="6520161"/>
            <a:ext cx="1179430" cy="307777"/>
          </a:xfrm>
          <a:prstGeom prst="rect">
            <a:avLst/>
          </a:prstGeom>
        </p:spPr>
        <p:txBody>
          <a:bodyPr wrap="square" lIns="91440" tIns="45720" rIns="91440" bIns="45720" anchor="t">
            <a:spAutoFit/>
          </a:bodyPr>
          <a:lstStyle/>
          <a:p>
            <a:r>
              <a:rPr lang="lv-LV" sz="1400" b="1" dirty="0"/>
              <a:t>RĪGA, 2021</a:t>
            </a:r>
            <a:endParaRPr lang="lv-LV" b="1" dirty="0">
              <a:cs typeface="Calibri"/>
            </a:endParaRPr>
          </a:p>
        </p:txBody>
      </p:sp>
      <p:pic>
        <p:nvPicPr>
          <p:cNvPr id="3" name="Attēls 3" descr="Attēls, kurā ir teksts&#10;&#10;Apraksts ģenerēts automātiski">
            <a:extLst>
              <a:ext uri="{FF2B5EF4-FFF2-40B4-BE49-F238E27FC236}">
                <a16:creationId xmlns:a16="http://schemas.microsoft.com/office/drawing/2014/main" id="{36E5C7A9-1495-474B-9ACE-01EF80E22C40}"/>
              </a:ext>
            </a:extLst>
          </p:cNvPr>
          <p:cNvPicPr>
            <a:picLocks noChangeAspect="1"/>
          </p:cNvPicPr>
          <p:nvPr/>
        </p:nvPicPr>
        <p:blipFill>
          <a:blip r:embed="rId6"/>
          <a:stretch>
            <a:fillRect/>
          </a:stretch>
        </p:blipFill>
        <p:spPr>
          <a:xfrm>
            <a:off x="6768352" y="4271211"/>
            <a:ext cx="331697" cy="359534"/>
          </a:xfrm>
          <a:prstGeom prst="rect">
            <a:avLst/>
          </a:prstGeom>
        </p:spPr>
      </p:pic>
      <p:pic>
        <p:nvPicPr>
          <p:cNvPr id="16" name="Attēls 3" descr="Attēls, kurā ir teksts&#10;&#10;Apraksts ģenerēts automātiski">
            <a:extLst>
              <a:ext uri="{FF2B5EF4-FFF2-40B4-BE49-F238E27FC236}">
                <a16:creationId xmlns:a16="http://schemas.microsoft.com/office/drawing/2014/main" id="{E9A00D4A-F896-4555-97A6-BEFB4C3B81F5}"/>
              </a:ext>
            </a:extLst>
          </p:cNvPr>
          <p:cNvPicPr>
            <a:picLocks noChangeAspect="1"/>
          </p:cNvPicPr>
          <p:nvPr/>
        </p:nvPicPr>
        <p:blipFill>
          <a:blip r:embed="rId6"/>
          <a:stretch>
            <a:fillRect/>
          </a:stretch>
        </p:blipFill>
        <p:spPr>
          <a:xfrm>
            <a:off x="8812304" y="4271210"/>
            <a:ext cx="331697" cy="359534"/>
          </a:xfrm>
          <a:prstGeom prst="rect">
            <a:avLst/>
          </a:prstGeom>
        </p:spPr>
      </p:pic>
      <p:pic>
        <p:nvPicPr>
          <p:cNvPr id="23" name="Attēls 3" descr="Attēls, kurā ir teksts&#10;&#10;Apraksts ģenerēts automātiski">
            <a:extLst>
              <a:ext uri="{FF2B5EF4-FFF2-40B4-BE49-F238E27FC236}">
                <a16:creationId xmlns:a16="http://schemas.microsoft.com/office/drawing/2014/main" id="{4330717D-8CFE-44CF-BD41-91EE675030D5}"/>
              </a:ext>
            </a:extLst>
          </p:cNvPr>
          <p:cNvPicPr>
            <a:picLocks noChangeAspect="1"/>
          </p:cNvPicPr>
          <p:nvPr/>
        </p:nvPicPr>
        <p:blipFill>
          <a:blip r:embed="rId6"/>
          <a:stretch>
            <a:fillRect/>
          </a:stretch>
        </p:blipFill>
        <p:spPr>
          <a:xfrm>
            <a:off x="10820399" y="4271211"/>
            <a:ext cx="331697" cy="359534"/>
          </a:xfrm>
          <a:prstGeom prst="rect">
            <a:avLst/>
          </a:prstGeom>
        </p:spPr>
      </p:pic>
    </p:spTree>
    <p:extLst>
      <p:ext uri="{BB962C8B-B14F-4D97-AF65-F5344CB8AC3E}">
        <p14:creationId xmlns:p14="http://schemas.microsoft.com/office/powerpoint/2010/main" val="34075122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241</Words>
  <Application>Microsoft Office PowerPoint</Application>
  <PresentationFormat>Platekrāna</PresentationFormat>
  <Paragraphs>21</Paragraphs>
  <Slides>1</Slides>
  <Notes>0</Notes>
  <HiddenSlides>0</HiddenSlides>
  <MMClips>0</MMClips>
  <ScaleCrop>false</ScaleCrop>
  <HeadingPairs>
    <vt:vector size="4" baseType="variant">
      <vt:variant>
        <vt:lpstr>Dizains</vt:lpstr>
      </vt:variant>
      <vt:variant>
        <vt:i4>1</vt:i4>
      </vt:variant>
      <vt:variant>
        <vt:lpstr>Slaidu virsraksti</vt:lpstr>
      </vt:variant>
      <vt:variant>
        <vt:i4>1</vt:i4>
      </vt:variant>
    </vt:vector>
  </HeadingPairs>
  <TitlesOfParts>
    <vt:vector size="2" baseType="lpstr">
      <vt:lpstr>Office Theme</vt:lpstr>
      <vt:lpstr>PowerPoint prezentācija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Jānis Barkovskis</dc:creator>
  <cp:lastModifiedBy>Jānis Barkovskis</cp:lastModifiedBy>
  <cp:revision>99</cp:revision>
  <dcterms:created xsi:type="dcterms:W3CDTF">2021-01-25T19:15:06Z</dcterms:created>
  <dcterms:modified xsi:type="dcterms:W3CDTF">2021-01-26T10:22:31Z</dcterms:modified>
</cp:coreProperties>
</file>