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9199F-6653-40C5-99A8-97B34FB7FF30}" v="4" dt="2021-01-25T10:27:39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ps Berzins" userId="056593f9a1301edb" providerId="LiveId" clId="{9189199F-6653-40C5-99A8-97B34FB7FF30}"/>
    <pc:docChg chg="delSld modSld">
      <pc:chgData name="Kristaps Berzins" userId="056593f9a1301edb" providerId="LiveId" clId="{9189199F-6653-40C5-99A8-97B34FB7FF30}" dt="2021-01-25T14:51:16.674" v="403" actId="47"/>
      <pc:docMkLst>
        <pc:docMk/>
      </pc:docMkLst>
      <pc:sldChg chg="del">
        <pc:chgData name="Kristaps Berzins" userId="056593f9a1301edb" providerId="LiveId" clId="{9189199F-6653-40C5-99A8-97B34FB7FF30}" dt="2021-01-25T14:51:16.674" v="403" actId="47"/>
        <pc:sldMkLst>
          <pc:docMk/>
          <pc:sldMk cId="1584589084" sldId="256"/>
        </pc:sldMkLst>
      </pc:sldChg>
      <pc:sldChg chg="addSp modSp mod">
        <pc:chgData name="Kristaps Berzins" userId="056593f9a1301edb" providerId="LiveId" clId="{9189199F-6653-40C5-99A8-97B34FB7FF30}" dt="2021-01-25T10:27:39.675" v="402" actId="14100"/>
        <pc:sldMkLst>
          <pc:docMk/>
          <pc:sldMk cId="177792353" sldId="257"/>
        </pc:sldMkLst>
        <pc:spChg chg="mod">
          <ac:chgData name="Kristaps Berzins" userId="056593f9a1301edb" providerId="LiveId" clId="{9189199F-6653-40C5-99A8-97B34FB7FF30}" dt="2021-01-25T10:23:48.372" v="383" actId="6549"/>
          <ac:spMkLst>
            <pc:docMk/>
            <pc:sldMk cId="177792353" sldId="257"/>
            <ac:spMk id="5" creationId="{45F510B8-223A-4898-A5E5-13E748E1A686}"/>
          </ac:spMkLst>
        </pc:spChg>
        <pc:spChg chg="mod">
          <ac:chgData name="Kristaps Berzins" userId="056593f9a1301edb" providerId="LiveId" clId="{9189199F-6653-40C5-99A8-97B34FB7FF30}" dt="2021-01-25T10:26:44.768" v="387" actId="14100"/>
          <ac:spMkLst>
            <pc:docMk/>
            <pc:sldMk cId="177792353" sldId="257"/>
            <ac:spMk id="6" creationId="{B31F36C3-B7C5-40D0-B6D2-784F9D2C37D8}"/>
          </ac:spMkLst>
        </pc:spChg>
        <pc:spChg chg="mod">
          <ac:chgData name="Kristaps Berzins" userId="056593f9a1301edb" providerId="LiveId" clId="{9189199F-6653-40C5-99A8-97B34FB7FF30}" dt="2021-01-25T10:27:11.586" v="394" actId="14100"/>
          <ac:spMkLst>
            <pc:docMk/>
            <pc:sldMk cId="177792353" sldId="257"/>
            <ac:spMk id="7" creationId="{1FB15AFD-D400-4841-856C-0F40414FB351}"/>
          </ac:spMkLst>
        </pc:spChg>
        <pc:picChg chg="add mod">
          <ac:chgData name="Kristaps Berzins" userId="056593f9a1301edb" providerId="LiveId" clId="{9189199F-6653-40C5-99A8-97B34FB7FF30}" dt="2021-01-25T10:27:29.952" v="399" actId="14100"/>
          <ac:picMkLst>
            <pc:docMk/>
            <pc:sldMk cId="177792353" sldId="257"/>
            <ac:picMk id="9" creationId="{21CF2807-02A9-4D4C-ACB3-2EA05F56A94E}"/>
          </ac:picMkLst>
        </pc:picChg>
        <pc:picChg chg="mod">
          <ac:chgData name="Kristaps Berzins" userId="056593f9a1301edb" providerId="LiveId" clId="{9189199F-6653-40C5-99A8-97B34FB7FF30}" dt="2021-01-25T10:27:26.660" v="398" actId="1076"/>
          <ac:picMkLst>
            <pc:docMk/>
            <pc:sldMk cId="177792353" sldId="257"/>
            <ac:picMk id="10" creationId="{950C48AD-2D43-4B13-9723-EC24C3E56049}"/>
          </ac:picMkLst>
        </pc:picChg>
        <pc:picChg chg="mod">
          <ac:chgData name="Kristaps Berzins" userId="056593f9a1301edb" providerId="LiveId" clId="{9189199F-6653-40C5-99A8-97B34FB7FF30}" dt="2021-01-25T10:27:26.660" v="398" actId="1076"/>
          <ac:picMkLst>
            <pc:docMk/>
            <pc:sldMk cId="177792353" sldId="257"/>
            <ac:picMk id="12" creationId="{AB90C060-C00C-47EE-AA89-97024ED9BCDA}"/>
          </ac:picMkLst>
        </pc:picChg>
        <pc:picChg chg="add mod">
          <ac:chgData name="Kristaps Berzins" userId="056593f9a1301edb" providerId="LiveId" clId="{9189199F-6653-40C5-99A8-97B34FB7FF30}" dt="2021-01-25T10:27:34.504" v="401" actId="1076"/>
          <ac:picMkLst>
            <pc:docMk/>
            <pc:sldMk cId="177792353" sldId="257"/>
            <ac:picMk id="13" creationId="{F92514EC-642D-499D-AA53-51D0213D5F59}"/>
          </ac:picMkLst>
        </pc:picChg>
        <pc:picChg chg="mod">
          <ac:chgData name="Kristaps Berzins" userId="056593f9a1301edb" providerId="LiveId" clId="{9189199F-6653-40C5-99A8-97B34FB7FF30}" dt="2021-01-25T10:27:39.675" v="402" actId="14100"/>
          <ac:picMkLst>
            <pc:docMk/>
            <pc:sldMk cId="177792353" sldId="257"/>
            <ac:picMk id="16" creationId="{F3255021-65E8-4398-94A2-4E8C06617211}"/>
          </ac:picMkLst>
        </pc:picChg>
        <pc:picChg chg="mod">
          <ac:chgData name="Kristaps Berzins" userId="056593f9a1301edb" providerId="LiveId" clId="{9189199F-6653-40C5-99A8-97B34FB7FF30}" dt="2021-01-25T10:27:15.599" v="396" actId="1076"/>
          <ac:picMkLst>
            <pc:docMk/>
            <pc:sldMk cId="177792353" sldId="257"/>
            <ac:picMk id="23" creationId="{F9FDB445-B3BB-4C35-BA1E-41C314EFB9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9E92-1A28-443F-9CE7-D2F7F3D83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AF501-D604-4A16-9D8B-C05D6DB37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1998D-F93C-4E3F-84A3-2CCE14AA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C0AC-1C3C-47F0-B8F9-5A5E9F3E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3497-C066-4656-891F-8F879DB3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400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2A98-A5DF-4B3E-A0DD-5FC0B4E3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102B5-BF81-4081-8AA8-2ADF09B64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3491-F25B-41FE-8F93-541EAE69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AAC8D-6A35-49DB-B7DF-D6083C7D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8ED02-0A45-4803-8C4A-3A7643BC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175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8B306-9FA3-4DA9-A79A-9984367D1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A24C3-47B9-498F-96D8-59965DB7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F4E12-ABF6-4F45-A20C-1A51BED4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7F3A-43CB-4106-8575-BB192E2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04438-AAA4-4608-9EC5-226DCA63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711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22E4-5F80-456D-ABF1-24015E25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CAA9-C179-48CA-AA42-17D0C605A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EB6D-012D-487A-B2EA-615959F3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2EEDD-015A-4443-89CF-730B13CF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9EDA-448E-4C6E-B056-979BEB1E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2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BE3A-6932-4200-B515-31281719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0957D-703D-4932-AAEE-36E66F5F6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26C0B-035E-43BB-9FBC-2094CDF0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7345C-CFDC-402A-BEE7-6037994B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6E210-EF9A-4B2A-A370-F6144D1B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490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0F49-AC44-453A-A602-062827DA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B81A-F722-4AA1-ADE9-DD663A1E7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3E465-AC33-4F04-B4A5-23373AE9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57BFF-D108-42D4-A4CF-CBA6F2D8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47F27-BAA3-4628-9781-3C91FA38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3FC68-76BB-4691-AE31-9ED59454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373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C69E-530A-47D5-A2AA-2959630B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3921-DE73-49AE-AC0A-8F6DE56F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11231-153B-4EF0-97B4-4FA5B2814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7137-0E8C-4AD6-AC2F-108BCAB9C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72FD5-54F2-44F3-97A0-995D4B50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AC76F-7A73-4598-BE75-615AEE8F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EF39C-5ECD-42AA-80AD-75B74040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0F83B-FF17-4292-B666-0DC373E3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877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454D-25AA-4364-92EA-901A9E3D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6A01-00A5-4534-A10C-814511DF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B799D-5B9E-4E3A-AECF-ECB04CEF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7E646-F45C-483E-B2E8-00CB9449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310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15D15-9C2F-4FFC-82C4-8B610137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3F395-E635-4B42-B7E2-768D1B52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3BCF0-2737-475F-B3DC-116C236E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169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E32C-7308-4049-95EB-E4AEC594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A33-9FC2-46E2-B5DA-78B3E268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F376F-DE61-492F-9501-AB0F55685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ED43A-6F15-4936-B1B4-537E3807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A8921-EF6E-4640-8D95-B52D87F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B0CF7-BD24-4F1E-A4A4-828577AB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35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8D4D-C3C5-4B28-81D6-8C402BAC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57F81-30C6-4E91-A938-ADC6B83C4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FC383-97C9-42FE-8456-618052469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A8143-BFEF-4E16-89AD-D00F4750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4AA63-914F-4044-BC5C-B99A1F18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D677D-1619-4CE0-9F61-E5C7E968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016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042E8-0662-434E-B0AF-76C3D63B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0A6F0-40CE-4CB0-AED8-77A4361C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716F-0B75-49D3-807D-CA0FE2DEE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CEA1-F922-4703-8AC2-FE1CF1EE3CE0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F6613-C69F-4C14-AF20-EA28A7991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5AA12-CB25-40DA-B60B-FC26D1C14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EBD8-5097-4049-BB9D-E1BAF7D0F89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60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87C8FA-7C07-4A22-A45E-1725E94EC4E6}"/>
              </a:ext>
            </a:extLst>
          </p:cNvPr>
          <p:cNvSpPr txBox="1"/>
          <p:nvPr/>
        </p:nvSpPr>
        <p:spPr>
          <a:xfrm>
            <a:off x="2252133" y="60701"/>
            <a:ext cx="993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lv-LV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Mākslīgā intelekta izmantošana uz </a:t>
            </a:r>
            <a:r>
              <a:rPr lang="lv-LV" sz="1800" b="1" cap="al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stehiometriskiem</a:t>
            </a:r>
            <a:r>
              <a:rPr lang="lv-LV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modeļiem bāzētu organismu celmu izvēlē un metaboliskajā inženierijā biotehnoloģijā</a:t>
            </a:r>
            <a:endParaRPr lang="lv-LV" b="1" cap="all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510B8-223A-4898-A5E5-13E748E1A686}"/>
              </a:ext>
            </a:extLst>
          </p:cNvPr>
          <p:cNvSpPr txBox="1"/>
          <p:nvPr/>
        </p:nvSpPr>
        <p:spPr>
          <a:xfrm>
            <a:off x="207302" y="2039043"/>
            <a:ext cx="738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Darba mērķis: </a:t>
            </a:r>
            <a:r>
              <a:rPr lang="lv-LV" dirty="0"/>
              <a:t>Izmantojot ģenētiskos algoritmus un KEGG datubāzi, izveidot metabolīta noārdīšanās ceļu, kas ļautu modelim uzņemt un patērēt tajā pirms tam nebijušu metabolītu, kā arī saražot biomasu.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F36C3-B7C5-40D0-B6D2-784F9D2C37D8}"/>
              </a:ext>
            </a:extLst>
          </p:cNvPr>
          <p:cNvSpPr txBox="1"/>
          <p:nvPr/>
        </p:nvSpPr>
        <p:spPr>
          <a:xfrm>
            <a:off x="207302" y="2923390"/>
            <a:ext cx="4103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Esošās programmas: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COBRA un RAVEN </a:t>
            </a:r>
            <a:r>
              <a:rPr lang="lv-LV" dirty="0" err="1"/>
              <a:t>toolbox</a:t>
            </a:r>
            <a:r>
              <a:rPr lang="lv-LV" dirty="0"/>
              <a:t> – rīku kopas, kas sniedz iespēju lietotājam modificēt genoma mēroga metaboliskos modeļus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OptGene</a:t>
            </a:r>
            <a:r>
              <a:rPr lang="lv-LV" dirty="0"/>
              <a:t> – uz ģenētiskajiem algoritmiem bāzēta reakciju un gēnu delēcijas rīku kopa.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OptStrain</a:t>
            </a:r>
            <a:r>
              <a:rPr lang="lv-LV" dirty="0"/>
              <a:t> – Rīku kopa, kas paredzēta metabolisko ceļu pievienošanai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15AFD-D400-4841-856C-0F40414FB351}"/>
              </a:ext>
            </a:extLst>
          </p:cNvPr>
          <p:cNvSpPr txBox="1"/>
          <p:nvPr/>
        </p:nvSpPr>
        <p:spPr>
          <a:xfrm>
            <a:off x="8602824" y="3257058"/>
            <a:ext cx="3381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Vēlamie rezultāti: </a:t>
            </a:r>
            <a:r>
              <a:rPr lang="lv-LV" dirty="0"/>
              <a:t>Izveidot rīku kopu, kas, izmantojot ģenētiskos algoritmus, lietotājam atvieglo metabolisko ceļu pievienošanu un novērtēšanu genoma mēroga metaboliskajos modeļos.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4E3D0-9282-4DE5-9DDE-0F3CD5FCCB4D}"/>
              </a:ext>
            </a:extLst>
          </p:cNvPr>
          <p:cNvSpPr txBox="1"/>
          <p:nvPr/>
        </p:nvSpPr>
        <p:spPr>
          <a:xfrm>
            <a:off x="8266695" y="6210231"/>
            <a:ext cx="392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Darba autors:</a:t>
            </a:r>
            <a:r>
              <a:rPr lang="lv-LV" dirty="0"/>
              <a:t> Kristaps Bērziņš, kb12023</a:t>
            </a:r>
            <a:endParaRPr lang="lv-LV" b="1" dirty="0"/>
          </a:p>
          <a:p>
            <a:r>
              <a:rPr lang="lv-LV" b="1" dirty="0"/>
              <a:t>Darba vadītājs: </a:t>
            </a:r>
            <a:r>
              <a:rPr lang="lv-LV" dirty="0" err="1"/>
              <a:t>Dr.Sc.Ing</a:t>
            </a:r>
            <a:r>
              <a:rPr lang="lv-LV" dirty="0"/>
              <a:t> Egils Stalidzāns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0C48AD-2D43-4B13-9723-EC24C3E560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43" y="5912051"/>
            <a:ext cx="885248" cy="885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90C060-C00C-47EE-AA89-97024ED9B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1" y="5910611"/>
            <a:ext cx="2022793" cy="885249"/>
          </a:xfrm>
          <a:prstGeom prst="rect">
            <a:avLst/>
          </a:prstGeom>
        </p:spPr>
      </p:pic>
      <p:pic>
        <p:nvPicPr>
          <p:cNvPr id="16" name="Picture 15" descr="Screenshot 2019-06-17 at 11.22.47.png">
            <a:extLst>
              <a:ext uri="{FF2B5EF4-FFF2-40B4-BE49-F238E27FC236}">
                <a16:creationId xmlns:a16="http://schemas.microsoft.com/office/drawing/2014/main" id="{F3255021-65E8-4398-94A2-4E8C066172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24" y="5147754"/>
            <a:ext cx="2483537" cy="9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FAA550-9B5A-4075-AD4B-FBB036D60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001"/>
            <a:ext cx="2409092" cy="85268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FDB445-B3BB-4C35-BA1E-41C314EFB9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447" y="5168182"/>
            <a:ext cx="885250" cy="8852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70714F4-66CA-4CFF-8C67-04653A4F51E7}"/>
              </a:ext>
            </a:extLst>
          </p:cNvPr>
          <p:cNvSpPr txBox="1"/>
          <p:nvPr/>
        </p:nvSpPr>
        <p:spPr>
          <a:xfrm>
            <a:off x="7801708" y="886686"/>
            <a:ext cx="4259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Darba uzdevumi:</a:t>
            </a:r>
            <a:r>
              <a:rPr lang="lv-LV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Implementēt ģenētiskos algoritmus </a:t>
            </a:r>
            <a:r>
              <a:rPr lang="lv-LV" dirty="0" err="1"/>
              <a:t>OptStrain</a:t>
            </a:r>
            <a:r>
              <a:rPr lang="lv-LV" dirty="0"/>
              <a:t> funkcionalitātē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Modificēt </a:t>
            </a:r>
            <a:r>
              <a:rPr lang="lv-LV" dirty="0" err="1"/>
              <a:t>OptStrain</a:t>
            </a:r>
            <a:r>
              <a:rPr lang="lv-LV" dirty="0"/>
              <a:t>, lai tas spētu veikt nepieciešamās modifikācijas modeļiem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Salīdzināt pievienotos ceļus ar manuāli un nemodificētā </a:t>
            </a:r>
            <a:r>
              <a:rPr lang="lv-LV" dirty="0" err="1"/>
              <a:t>OptStrain</a:t>
            </a:r>
            <a:r>
              <a:rPr lang="lv-LV" dirty="0"/>
              <a:t> pievienotajiem.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97AC8-7789-4B30-82BE-016BD382ECA1}"/>
              </a:ext>
            </a:extLst>
          </p:cNvPr>
          <p:cNvSpPr txBox="1"/>
          <p:nvPr/>
        </p:nvSpPr>
        <p:spPr>
          <a:xfrm>
            <a:off x="207302" y="886686"/>
            <a:ext cx="730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Problēma: </a:t>
            </a:r>
            <a:r>
              <a:rPr lang="lv-LV" dirty="0"/>
              <a:t>Genoma mēroga modeļi bioloģijā tiek izmantoti, lai simulētu organisma uzvedību dažādās situācijās. Nereti, pēc modeļu izveidošanas, tajos trūkst svarīgi metaboliskie ceļi. To pievienošana modeļiem var patērēt daudz laika.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1CF2807-02A9-4D4C-ACB3-2EA05F56A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21" y="2923572"/>
            <a:ext cx="2091916" cy="315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2514EC-642D-499D-AA53-51D0213D5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819" y="3167565"/>
            <a:ext cx="2281005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191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Kristaps Bērziņš</dc:creator>
  <cp:lastModifiedBy>Ella</cp:lastModifiedBy>
  <cp:revision>11</cp:revision>
  <dcterms:created xsi:type="dcterms:W3CDTF">2021-01-11T07:29:49Z</dcterms:created>
  <dcterms:modified xsi:type="dcterms:W3CDTF">2021-01-27T11:29:41Z</dcterms:modified>
</cp:coreProperties>
</file>