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21383625" cy="15119350"/>
  <p:notesSz cx="9866313" cy="142954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33" d="100"/>
          <a:sy n="33" d="100"/>
        </p:scale>
        <p:origin x="896"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2474395"/>
            <a:ext cx="18176081" cy="5263774"/>
          </a:xfrm>
        </p:spPr>
        <p:txBody>
          <a:bodyPr anchor="b"/>
          <a:lstStyle>
            <a:lvl1pPr algn="ctr">
              <a:defRPr sz="13228"/>
            </a:lvl1pPr>
          </a:lstStyle>
          <a:p>
            <a:r>
              <a:rPr lang="en-US"/>
              <a:t>Click to edit Master title style</a:t>
            </a:r>
            <a:endParaRPr lang="en-US" dirty="0"/>
          </a:p>
        </p:txBody>
      </p:sp>
      <p:sp>
        <p:nvSpPr>
          <p:cNvPr id="3" name="Subtitle 2"/>
          <p:cNvSpPr>
            <a:spLocks noGrp="1"/>
          </p:cNvSpPr>
          <p:nvPr>
            <p:ph type="subTitle" idx="1"/>
          </p:nvPr>
        </p:nvSpPr>
        <p:spPr>
          <a:xfrm>
            <a:off x="2672953" y="7941160"/>
            <a:ext cx="16037719" cy="3650342"/>
          </a:xfrm>
        </p:spPr>
        <p:txBody>
          <a:bodyPr/>
          <a:lstStyle>
            <a:lvl1pPr marL="0" indent="0" algn="ctr">
              <a:buNone/>
              <a:defRPr sz="5291"/>
            </a:lvl1pPr>
            <a:lvl2pPr marL="1007943" indent="0" algn="ctr">
              <a:buNone/>
              <a:defRPr sz="4409"/>
            </a:lvl2pPr>
            <a:lvl3pPr marL="2015886" indent="0" algn="ctr">
              <a:buNone/>
              <a:defRPr sz="3968"/>
            </a:lvl3pPr>
            <a:lvl4pPr marL="3023829" indent="0" algn="ctr">
              <a:buNone/>
              <a:defRPr sz="3527"/>
            </a:lvl4pPr>
            <a:lvl5pPr marL="4031772" indent="0" algn="ctr">
              <a:buNone/>
              <a:defRPr sz="3527"/>
            </a:lvl5pPr>
            <a:lvl6pPr marL="5039716" indent="0" algn="ctr">
              <a:buNone/>
              <a:defRPr sz="3527"/>
            </a:lvl6pPr>
            <a:lvl7pPr marL="6047659" indent="0" algn="ctr">
              <a:buNone/>
              <a:defRPr sz="3527"/>
            </a:lvl7pPr>
            <a:lvl8pPr marL="7055602" indent="0" algn="ctr">
              <a:buNone/>
              <a:defRPr sz="3527"/>
            </a:lvl8pPr>
            <a:lvl9pPr marL="8063545" indent="0" algn="ctr">
              <a:buNone/>
              <a:defRPr sz="352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E783A1-BC86-4751-8FBE-380F1FB5251F}" type="datetimeFigureOut">
              <a:rPr lang="lv-LV" smtClean="0"/>
              <a:t>25.01.2021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FF50F30-18CB-4583-9914-33E4BD985ED1}" type="slidenum">
              <a:rPr lang="lv-LV" smtClean="0"/>
              <a:t>‹#›</a:t>
            </a:fld>
            <a:endParaRPr lang="lv-LV"/>
          </a:p>
        </p:txBody>
      </p:sp>
    </p:spTree>
    <p:extLst>
      <p:ext uri="{BB962C8B-B14F-4D97-AF65-F5344CB8AC3E}">
        <p14:creationId xmlns:p14="http://schemas.microsoft.com/office/powerpoint/2010/main" val="1436379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E783A1-BC86-4751-8FBE-380F1FB5251F}" type="datetimeFigureOut">
              <a:rPr lang="lv-LV" smtClean="0"/>
              <a:t>25.01.2021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FF50F30-18CB-4583-9914-33E4BD985ED1}" type="slidenum">
              <a:rPr lang="lv-LV" smtClean="0"/>
              <a:t>‹#›</a:t>
            </a:fld>
            <a:endParaRPr lang="lv-LV"/>
          </a:p>
        </p:txBody>
      </p:sp>
    </p:spTree>
    <p:extLst>
      <p:ext uri="{BB962C8B-B14F-4D97-AF65-F5344CB8AC3E}">
        <p14:creationId xmlns:p14="http://schemas.microsoft.com/office/powerpoint/2010/main" val="1686026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02658" y="804966"/>
            <a:ext cx="4610844" cy="1281295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70125" y="804966"/>
            <a:ext cx="13565237" cy="12812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E783A1-BC86-4751-8FBE-380F1FB5251F}" type="datetimeFigureOut">
              <a:rPr lang="lv-LV" smtClean="0"/>
              <a:t>25.01.2021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FF50F30-18CB-4583-9914-33E4BD985ED1}" type="slidenum">
              <a:rPr lang="lv-LV" smtClean="0"/>
              <a:t>‹#›</a:t>
            </a:fld>
            <a:endParaRPr lang="lv-LV"/>
          </a:p>
        </p:txBody>
      </p:sp>
    </p:spTree>
    <p:extLst>
      <p:ext uri="{BB962C8B-B14F-4D97-AF65-F5344CB8AC3E}">
        <p14:creationId xmlns:p14="http://schemas.microsoft.com/office/powerpoint/2010/main" val="269711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E783A1-BC86-4751-8FBE-380F1FB5251F}" type="datetimeFigureOut">
              <a:rPr lang="lv-LV" smtClean="0"/>
              <a:t>25.01.2021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FF50F30-18CB-4583-9914-33E4BD985ED1}" type="slidenum">
              <a:rPr lang="lv-LV" smtClean="0"/>
              <a:t>‹#›</a:t>
            </a:fld>
            <a:endParaRPr lang="lv-LV"/>
          </a:p>
        </p:txBody>
      </p:sp>
    </p:spTree>
    <p:extLst>
      <p:ext uri="{BB962C8B-B14F-4D97-AF65-F5344CB8AC3E}">
        <p14:creationId xmlns:p14="http://schemas.microsoft.com/office/powerpoint/2010/main" val="1725201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8988" y="3769342"/>
            <a:ext cx="18443377" cy="6289229"/>
          </a:xfrm>
        </p:spPr>
        <p:txBody>
          <a:bodyPr anchor="b"/>
          <a:lstStyle>
            <a:lvl1pPr>
              <a:defRPr sz="13228"/>
            </a:lvl1pPr>
          </a:lstStyle>
          <a:p>
            <a:r>
              <a:rPr lang="en-US"/>
              <a:t>Click to edit Master title style</a:t>
            </a:r>
            <a:endParaRPr lang="en-US" dirty="0"/>
          </a:p>
        </p:txBody>
      </p:sp>
      <p:sp>
        <p:nvSpPr>
          <p:cNvPr id="3" name="Text Placeholder 2"/>
          <p:cNvSpPr>
            <a:spLocks noGrp="1"/>
          </p:cNvSpPr>
          <p:nvPr>
            <p:ph type="body" idx="1"/>
          </p:nvPr>
        </p:nvSpPr>
        <p:spPr>
          <a:xfrm>
            <a:off x="1458988" y="10118069"/>
            <a:ext cx="18443377" cy="3307357"/>
          </a:xfrm>
        </p:spPr>
        <p:txBody>
          <a:bodyPr/>
          <a:lstStyle>
            <a:lvl1pPr marL="0" indent="0">
              <a:buNone/>
              <a:defRPr sz="5291">
                <a:solidFill>
                  <a:schemeClr val="tx1"/>
                </a:solidFill>
              </a:defRPr>
            </a:lvl1pPr>
            <a:lvl2pPr marL="1007943" indent="0">
              <a:buNone/>
              <a:defRPr sz="4409">
                <a:solidFill>
                  <a:schemeClr val="tx1">
                    <a:tint val="75000"/>
                  </a:schemeClr>
                </a:solidFill>
              </a:defRPr>
            </a:lvl2pPr>
            <a:lvl3pPr marL="2015886" indent="0">
              <a:buNone/>
              <a:defRPr sz="3968">
                <a:solidFill>
                  <a:schemeClr val="tx1">
                    <a:tint val="75000"/>
                  </a:schemeClr>
                </a:solidFill>
              </a:defRPr>
            </a:lvl3pPr>
            <a:lvl4pPr marL="3023829" indent="0">
              <a:buNone/>
              <a:defRPr sz="3527">
                <a:solidFill>
                  <a:schemeClr val="tx1">
                    <a:tint val="75000"/>
                  </a:schemeClr>
                </a:solidFill>
              </a:defRPr>
            </a:lvl4pPr>
            <a:lvl5pPr marL="4031772" indent="0">
              <a:buNone/>
              <a:defRPr sz="3527">
                <a:solidFill>
                  <a:schemeClr val="tx1">
                    <a:tint val="75000"/>
                  </a:schemeClr>
                </a:solidFill>
              </a:defRPr>
            </a:lvl5pPr>
            <a:lvl6pPr marL="5039716" indent="0">
              <a:buNone/>
              <a:defRPr sz="3527">
                <a:solidFill>
                  <a:schemeClr val="tx1">
                    <a:tint val="75000"/>
                  </a:schemeClr>
                </a:solidFill>
              </a:defRPr>
            </a:lvl6pPr>
            <a:lvl7pPr marL="6047659" indent="0">
              <a:buNone/>
              <a:defRPr sz="3527">
                <a:solidFill>
                  <a:schemeClr val="tx1">
                    <a:tint val="75000"/>
                  </a:schemeClr>
                </a:solidFill>
              </a:defRPr>
            </a:lvl7pPr>
            <a:lvl8pPr marL="7055602" indent="0">
              <a:buNone/>
              <a:defRPr sz="3527">
                <a:solidFill>
                  <a:schemeClr val="tx1">
                    <a:tint val="75000"/>
                  </a:schemeClr>
                </a:solidFill>
              </a:defRPr>
            </a:lvl8pPr>
            <a:lvl9pPr marL="8063545" indent="0">
              <a:buNone/>
              <a:defRPr sz="352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E783A1-BC86-4751-8FBE-380F1FB5251F}" type="datetimeFigureOut">
              <a:rPr lang="lv-LV" smtClean="0"/>
              <a:t>25.01.2021</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6FF50F30-18CB-4583-9914-33E4BD985ED1}" type="slidenum">
              <a:rPr lang="lv-LV" smtClean="0"/>
              <a:t>‹#›</a:t>
            </a:fld>
            <a:endParaRPr lang="lv-LV"/>
          </a:p>
        </p:txBody>
      </p:sp>
    </p:spTree>
    <p:extLst>
      <p:ext uri="{BB962C8B-B14F-4D97-AF65-F5344CB8AC3E}">
        <p14:creationId xmlns:p14="http://schemas.microsoft.com/office/powerpoint/2010/main" val="311457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70124" y="4024827"/>
            <a:ext cx="9088041" cy="9593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825460" y="4024827"/>
            <a:ext cx="9088041" cy="9593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E783A1-BC86-4751-8FBE-380F1FB5251F}" type="datetimeFigureOut">
              <a:rPr lang="lv-LV" smtClean="0"/>
              <a:t>25.01.2021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6FF50F30-18CB-4583-9914-33E4BD985ED1}" type="slidenum">
              <a:rPr lang="lv-LV" smtClean="0"/>
              <a:t>‹#›</a:t>
            </a:fld>
            <a:endParaRPr lang="lv-LV"/>
          </a:p>
        </p:txBody>
      </p:sp>
    </p:spTree>
    <p:extLst>
      <p:ext uri="{BB962C8B-B14F-4D97-AF65-F5344CB8AC3E}">
        <p14:creationId xmlns:p14="http://schemas.microsoft.com/office/powerpoint/2010/main" val="1249544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72909" y="804969"/>
            <a:ext cx="18443377" cy="292237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72912" y="3706342"/>
            <a:ext cx="9046274" cy="1816421"/>
          </a:xfrm>
        </p:spPr>
        <p:txBody>
          <a:bodyPr anchor="b"/>
          <a:lstStyle>
            <a:lvl1pPr marL="0" indent="0">
              <a:buNone/>
              <a:defRPr sz="5291" b="1"/>
            </a:lvl1pPr>
            <a:lvl2pPr marL="1007943" indent="0">
              <a:buNone/>
              <a:defRPr sz="4409" b="1"/>
            </a:lvl2pPr>
            <a:lvl3pPr marL="2015886" indent="0">
              <a:buNone/>
              <a:defRPr sz="3968" b="1"/>
            </a:lvl3pPr>
            <a:lvl4pPr marL="3023829" indent="0">
              <a:buNone/>
              <a:defRPr sz="3527" b="1"/>
            </a:lvl4pPr>
            <a:lvl5pPr marL="4031772" indent="0">
              <a:buNone/>
              <a:defRPr sz="3527" b="1"/>
            </a:lvl5pPr>
            <a:lvl6pPr marL="5039716" indent="0">
              <a:buNone/>
              <a:defRPr sz="3527" b="1"/>
            </a:lvl6pPr>
            <a:lvl7pPr marL="6047659" indent="0">
              <a:buNone/>
              <a:defRPr sz="3527" b="1"/>
            </a:lvl7pPr>
            <a:lvl8pPr marL="7055602" indent="0">
              <a:buNone/>
              <a:defRPr sz="3527" b="1"/>
            </a:lvl8pPr>
            <a:lvl9pPr marL="8063545" indent="0">
              <a:buNone/>
              <a:defRPr sz="3527" b="1"/>
            </a:lvl9pPr>
          </a:lstStyle>
          <a:p>
            <a:pPr lvl="0"/>
            <a:r>
              <a:rPr lang="en-US"/>
              <a:t>Click to edit Master text styles</a:t>
            </a:r>
          </a:p>
        </p:txBody>
      </p:sp>
      <p:sp>
        <p:nvSpPr>
          <p:cNvPr id="4" name="Content Placeholder 3"/>
          <p:cNvSpPr>
            <a:spLocks noGrp="1"/>
          </p:cNvSpPr>
          <p:nvPr>
            <p:ph sz="half" idx="2"/>
          </p:nvPr>
        </p:nvSpPr>
        <p:spPr>
          <a:xfrm>
            <a:off x="1472912" y="5522763"/>
            <a:ext cx="9046274" cy="8123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825461" y="3706342"/>
            <a:ext cx="9090826" cy="1816421"/>
          </a:xfrm>
        </p:spPr>
        <p:txBody>
          <a:bodyPr anchor="b"/>
          <a:lstStyle>
            <a:lvl1pPr marL="0" indent="0">
              <a:buNone/>
              <a:defRPr sz="5291" b="1"/>
            </a:lvl1pPr>
            <a:lvl2pPr marL="1007943" indent="0">
              <a:buNone/>
              <a:defRPr sz="4409" b="1"/>
            </a:lvl2pPr>
            <a:lvl3pPr marL="2015886" indent="0">
              <a:buNone/>
              <a:defRPr sz="3968" b="1"/>
            </a:lvl3pPr>
            <a:lvl4pPr marL="3023829" indent="0">
              <a:buNone/>
              <a:defRPr sz="3527" b="1"/>
            </a:lvl4pPr>
            <a:lvl5pPr marL="4031772" indent="0">
              <a:buNone/>
              <a:defRPr sz="3527" b="1"/>
            </a:lvl5pPr>
            <a:lvl6pPr marL="5039716" indent="0">
              <a:buNone/>
              <a:defRPr sz="3527" b="1"/>
            </a:lvl6pPr>
            <a:lvl7pPr marL="6047659" indent="0">
              <a:buNone/>
              <a:defRPr sz="3527" b="1"/>
            </a:lvl7pPr>
            <a:lvl8pPr marL="7055602" indent="0">
              <a:buNone/>
              <a:defRPr sz="3527" b="1"/>
            </a:lvl8pPr>
            <a:lvl9pPr marL="8063545" indent="0">
              <a:buNone/>
              <a:defRPr sz="3527" b="1"/>
            </a:lvl9pPr>
          </a:lstStyle>
          <a:p>
            <a:pPr lvl="0"/>
            <a:r>
              <a:rPr lang="en-US"/>
              <a:t>Click to edit Master text styles</a:t>
            </a:r>
          </a:p>
        </p:txBody>
      </p:sp>
      <p:sp>
        <p:nvSpPr>
          <p:cNvPr id="6" name="Content Placeholder 5"/>
          <p:cNvSpPr>
            <a:spLocks noGrp="1"/>
          </p:cNvSpPr>
          <p:nvPr>
            <p:ph sz="quarter" idx="4"/>
          </p:nvPr>
        </p:nvSpPr>
        <p:spPr>
          <a:xfrm>
            <a:off x="10825461" y="5522763"/>
            <a:ext cx="9090826" cy="8123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E783A1-BC86-4751-8FBE-380F1FB5251F}" type="datetimeFigureOut">
              <a:rPr lang="lv-LV" smtClean="0"/>
              <a:t>25.01.2021</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6FF50F30-18CB-4583-9914-33E4BD985ED1}" type="slidenum">
              <a:rPr lang="lv-LV" smtClean="0"/>
              <a:t>‹#›</a:t>
            </a:fld>
            <a:endParaRPr lang="lv-LV"/>
          </a:p>
        </p:txBody>
      </p:sp>
    </p:spTree>
    <p:extLst>
      <p:ext uri="{BB962C8B-B14F-4D97-AF65-F5344CB8AC3E}">
        <p14:creationId xmlns:p14="http://schemas.microsoft.com/office/powerpoint/2010/main" val="412222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E783A1-BC86-4751-8FBE-380F1FB5251F}" type="datetimeFigureOut">
              <a:rPr lang="lv-LV" smtClean="0"/>
              <a:t>25.01.2021</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6FF50F30-18CB-4583-9914-33E4BD985ED1}" type="slidenum">
              <a:rPr lang="lv-LV" smtClean="0"/>
              <a:t>‹#›</a:t>
            </a:fld>
            <a:endParaRPr lang="lv-LV"/>
          </a:p>
        </p:txBody>
      </p:sp>
    </p:spTree>
    <p:extLst>
      <p:ext uri="{BB962C8B-B14F-4D97-AF65-F5344CB8AC3E}">
        <p14:creationId xmlns:p14="http://schemas.microsoft.com/office/powerpoint/2010/main" val="342747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E783A1-BC86-4751-8FBE-380F1FB5251F}" type="datetimeFigureOut">
              <a:rPr lang="lv-LV" smtClean="0"/>
              <a:t>25.01.2021</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6FF50F30-18CB-4583-9914-33E4BD985ED1}" type="slidenum">
              <a:rPr lang="lv-LV" smtClean="0"/>
              <a:t>‹#›</a:t>
            </a:fld>
            <a:endParaRPr lang="lv-LV"/>
          </a:p>
        </p:txBody>
      </p:sp>
    </p:spTree>
    <p:extLst>
      <p:ext uri="{BB962C8B-B14F-4D97-AF65-F5344CB8AC3E}">
        <p14:creationId xmlns:p14="http://schemas.microsoft.com/office/powerpoint/2010/main" val="2322496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007957"/>
            <a:ext cx="6896776" cy="3527848"/>
          </a:xfrm>
        </p:spPr>
        <p:txBody>
          <a:bodyPr anchor="b"/>
          <a:lstStyle>
            <a:lvl1pPr>
              <a:defRPr sz="7055"/>
            </a:lvl1pPr>
          </a:lstStyle>
          <a:p>
            <a:r>
              <a:rPr lang="en-US"/>
              <a:t>Click to edit Master title style</a:t>
            </a:r>
            <a:endParaRPr lang="en-US" dirty="0"/>
          </a:p>
        </p:txBody>
      </p:sp>
      <p:sp>
        <p:nvSpPr>
          <p:cNvPr id="3" name="Content Placeholder 2"/>
          <p:cNvSpPr>
            <a:spLocks noGrp="1"/>
          </p:cNvSpPr>
          <p:nvPr>
            <p:ph idx="1"/>
          </p:nvPr>
        </p:nvSpPr>
        <p:spPr>
          <a:xfrm>
            <a:off x="9090826" y="2176910"/>
            <a:ext cx="10825460" cy="10744538"/>
          </a:xfrm>
        </p:spPr>
        <p:txBody>
          <a:bodyPr/>
          <a:lstStyle>
            <a:lvl1pPr>
              <a:defRPr sz="7055"/>
            </a:lvl1pPr>
            <a:lvl2pPr>
              <a:defRPr sz="6173"/>
            </a:lvl2pPr>
            <a:lvl3pPr>
              <a:defRPr sz="5291"/>
            </a:lvl3pPr>
            <a:lvl4pPr>
              <a:defRPr sz="4409"/>
            </a:lvl4pPr>
            <a:lvl5pPr>
              <a:defRPr sz="4409"/>
            </a:lvl5pPr>
            <a:lvl6pPr>
              <a:defRPr sz="4409"/>
            </a:lvl6pPr>
            <a:lvl7pPr>
              <a:defRPr sz="4409"/>
            </a:lvl7pPr>
            <a:lvl8pPr>
              <a:defRPr sz="4409"/>
            </a:lvl8pPr>
            <a:lvl9pPr>
              <a:defRPr sz="440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72909" y="4535805"/>
            <a:ext cx="6896776" cy="8403140"/>
          </a:xfrm>
        </p:spPr>
        <p:txBody>
          <a:bodyPr/>
          <a:lstStyle>
            <a:lvl1pPr marL="0" indent="0">
              <a:buNone/>
              <a:defRPr sz="3527"/>
            </a:lvl1pPr>
            <a:lvl2pPr marL="1007943" indent="0">
              <a:buNone/>
              <a:defRPr sz="3086"/>
            </a:lvl2pPr>
            <a:lvl3pPr marL="2015886" indent="0">
              <a:buNone/>
              <a:defRPr sz="2646"/>
            </a:lvl3pPr>
            <a:lvl4pPr marL="3023829" indent="0">
              <a:buNone/>
              <a:defRPr sz="2205"/>
            </a:lvl4pPr>
            <a:lvl5pPr marL="4031772" indent="0">
              <a:buNone/>
              <a:defRPr sz="2205"/>
            </a:lvl5pPr>
            <a:lvl6pPr marL="5039716" indent="0">
              <a:buNone/>
              <a:defRPr sz="2205"/>
            </a:lvl6pPr>
            <a:lvl7pPr marL="6047659" indent="0">
              <a:buNone/>
              <a:defRPr sz="2205"/>
            </a:lvl7pPr>
            <a:lvl8pPr marL="7055602" indent="0">
              <a:buNone/>
              <a:defRPr sz="2205"/>
            </a:lvl8pPr>
            <a:lvl9pPr marL="8063545" indent="0">
              <a:buNone/>
              <a:defRPr sz="2205"/>
            </a:lvl9pPr>
          </a:lstStyle>
          <a:p>
            <a:pPr lvl="0"/>
            <a:r>
              <a:rPr lang="en-US"/>
              <a:t>Click to edit Master text styles</a:t>
            </a:r>
          </a:p>
        </p:txBody>
      </p:sp>
      <p:sp>
        <p:nvSpPr>
          <p:cNvPr id="5" name="Date Placeholder 4"/>
          <p:cNvSpPr>
            <a:spLocks noGrp="1"/>
          </p:cNvSpPr>
          <p:nvPr>
            <p:ph type="dt" sz="half" idx="10"/>
          </p:nvPr>
        </p:nvSpPr>
        <p:spPr/>
        <p:txBody>
          <a:bodyPr/>
          <a:lstStyle/>
          <a:p>
            <a:fld id="{5CE783A1-BC86-4751-8FBE-380F1FB5251F}" type="datetimeFigureOut">
              <a:rPr lang="lv-LV" smtClean="0"/>
              <a:t>25.01.2021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6FF50F30-18CB-4583-9914-33E4BD985ED1}" type="slidenum">
              <a:rPr lang="lv-LV" smtClean="0"/>
              <a:t>‹#›</a:t>
            </a:fld>
            <a:endParaRPr lang="lv-LV"/>
          </a:p>
        </p:txBody>
      </p:sp>
    </p:spTree>
    <p:extLst>
      <p:ext uri="{BB962C8B-B14F-4D97-AF65-F5344CB8AC3E}">
        <p14:creationId xmlns:p14="http://schemas.microsoft.com/office/powerpoint/2010/main" val="40682210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72909" y="1007957"/>
            <a:ext cx="6896776" cy="3527848"/>
          </a:xfrm>
        </p:spPr>
        <p:txBody>
          <a:bodyPr anchor="b"/>
          <a:lstStyle>
            <a:lvl1pPr>
              <a:defRPr sz="7055"/>
            </a:lvl1pPr>
          </a:lstStyle>
          <a:p>
            <a:r>
              <a:rPr lang="en-US"/>
              <a:t>Click to edit Master title style</a:t>
            </a:r>
            <a:endParaRPr lang="en-US" dirty="0"/>
          </a:p>
        </p:txBody>
      </p:sp>
      <p:sp>
        <p:nvSpPr>
          <p:cNvPr id="3" name="Picture Placeholder 2"/>
          <p:cNvSpPr>
            <a:spLocks noGrp="1" noChangeAspect="1"/>
          </p:cNvSpPr>
          <p:nvPr>
            <p:ph type="pic" idx="1"/>
          </p:nvPr>
        </p:nvSpPr>
        <p:spPr>
          <a:xfrm>
            <a:off x="9090826" y="2176910"/>
            <a:ext cx="10825460" cy="10744538"/>
          </a:xfrm>
        </p:spPr>
        <p:txBody>
          <a:bodyPr anchor="t"/>
          <a:lstStyle>
            <a:lvl1pPr marL="0" indent="0">
              <a:buNone/>
              <a:defRPr sz="7055"/>
            </a:lvl1pPr>
            <a:lvl2pPr marL="1007943" indent="0">
              <a:buNone/>
              <a:defRPr sz="6173"/>
            </a:lvl2pPr>
            <a:lvl3pPr marL="2015886" indent="0">
              <a:buNone/>
              <a:defRPr sz="5291"/>
            </a:lvl3pPr>
            <a:lvl4pPr marL="3023829" indent="0">
              <a:buNone/>
              <a:defRPr sz="4409"/>
            </a:lvl4pPr>
            <a:lvl5pPr marL="4031772" indent="0">
              <a:buNone/>
              <a:defRPr sz="4409"/>
            </a:lvl5pPr>
            <a:lvl6pPr marL="5039716" indent="0">
              <a:buNone/>
              <a:defRPr sz="4409"/>
            </a:lvl6pPr>
            <a:lvl7pPr marL="6047659" indent="0">
              <a:buNone/>
              <a:defRPr sz="4409"/>
            </a:lvl7pPr>
            <a:lvl8pPr marL="7055602" indent="0">
              <a:buNone/>
              <a:defRPr sz="4409"/>
            </a:lvl8pPr>
            <a:lvl9pPr marL="8063545" indent="0">
              <a:buNone/>
              <a:defRPr sz="4409"/>
            </a:lvl9pPr>
          </a:lstStyle>
          <a:p>
            <a:r>
              <a:rPr lang="en-US"/>
              <a:t>Click icon to add picture</a:t>
            </a:r>
            <a:endParaRPr lang="en-US" dirty="0"/>
          </a:p>
        </p:txBody>
      </p:sp>
      <p:sp>
        <p:nvSpPr>
          <p:cNvPr id="4" name="Text Placeholder 3"/>
          <p:cNvSpPr>
            <a:spLocks noGrp="1"/>
          </p:cNvSpPr>
          <p:nvPr>
            <p:ph type="body" sz="half" idx="2"/>
          </p:nvPr>
        </p:nvSpPr>
        <p:spPr>
          <a:xfrm>
            <a:off x="1472909" y="4535805"/>
            <a:ext cx="6896776" cy="8403140"/>
          </a:xfrm>
        </p:spPr>
        <p:txBody>
          <a:bodyPr/>
          <a:lstStyle>
            <a:lvl1pPr marL="0" indent="0">
              <a:buNone/>
              <a:defRPr sz="3527"/>
            </a:lvl1pPr>
            <a:lvl2pPr marL="1007943" indent="0">
              <a:buNone/>
              <a:defRPr sz="3086"/>
            </a:lvl2pPr>
            <a:lvl3pPr marL="2015886" indent="0">
              <a:buNone/>
              <a:defRPr sz="2646"/>
            </a:lvl3pPr>
            <a:lvl4pPr marL="3023829" indent="0">
              <a:buNone/>
              <a:defRPr sz="2205"/>
            </a:lvl4pPr>
            <a:lvl5pPr marL="4031772" indent="0">
              <a:buNone/>
              <a:defRPr sz="2205"/>
            </a:lvl5pPr>
            <a:lvl6pPr marL="5039716" indent="0">
              <a:buNone/>
              <a:defRPr sz="2205"/>
            </a:lvl6pPr>
            <a:lvl7pPr marL="6047659" indent="0">
              <a:buNone/>
              <a:defRPr sz="2205"/>
            </a:lvl7pPr>
            <a:lvl8pPr marL="7055602" indent="0">
              <a:buNone/>
              <a:defRPr sz="2205"/>
            </a:lvl8pPr>
            <a:lvl9pPr marL="8063545" indent="0">
              <a:buNone/>
              <a:defRPr sz="2205"/>
            </a:lvl9pPr>
          </a:lstStyle>
          <a:p>
            <a:pPr lvl="0"/>
            <a:r>
              <a:rPr lang="en-US"/>
              <a:t>Click to edit Master text styles</a:t>
            </a:r>
          </a:p>
        </p:txBody>
      </p:sp>
      <p:sp>
        <p:nvSpPr>
          <p:cNvPr id="5" name="Date Placeholder 4"/>
          <p:cNvSpPr>
            <a:spLocks noGrp="1"/>
          </p:cNvSpPr>
          <p:nvPr>
            <p:ph type="dt" sz="half" idx="10"/>
          </p:nvPr>
        </p:nvSpPr>
        <p:spPr/>
        <p:txBody>
          <a:bodyPr/>
          <a:lstStyle/>
          <a:p>
            <a:fld id="{5CE783A1-BC86-4751-8FBE-380F1FB5251F}" type="datetimeFigureOut">
              <a:rPr lang="lv-LV" smtClean="0"/>
              <a:t>25.01.2021</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6FF50F30-18CB-4583-9914-33E4BD985ED1}" type="slidenum">
              <a:rPr lang="lv-LV" smtClean="0"/>
              <a:t>‹#›</a:t>
            </a:fld>
            <a:endParaRPr lang="lv-LV"/>
          </a:p>
        </p:txBody>
      </p:sp>
    </p:spTree>
    <p:extLst>
      <p:ext uri="{BB962C8B-B14F-4D97-AF65-F5344CB8AC3E}">
        <p14:creationId xmlns:p14="http://schemas.microsoft.com/office/powerpoint/2010/main" val="3235514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70124" y="804969"/>
            <a:ext cx="18443377" cy="292237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70124" y="4024827"/>
            <a:ext cx="18443377" cy="95930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70124" y="14013401"/>
            <a:ext cx="4811316" cy="804965"/>
          </a:xfrm>
          <a:prstGeom prst="rect">
            <a:avLst/>
          </a:prstGeom>
        </p:spPr>
        <p:txBody>
          <a:bodyPr vert="horz" lIns="91440" tIns="45720" rIns="91440" bIns="45720" rtlCol="0" anchor="ctr"/>
          <a:lstStyle>
            <a:lvl1pPr algn="l">
              <a:defRPr sz="2646">
                <a:solidFill>
                  <a:schemeClr val="tx1">
                    <a:tint val="75000"/>
                  </a:schemeClr>
                </a:solidFill>
              </a:defRPr>
            </a:lvl1pPr>
          </a:lstStyle>
          <a:p>
            <a:fld id="{5CE783A1-BC86-4751-8FBE-380F1FB5251F}" type="datetimeFigureOut">
              <a:rPr lang="lv-LV" smtClean="0"/>
              <a:t>25.01.2021</a:t>
            </a:fld>
            <a:endParaRPr lang="lv-LV"/>
          </a:p>
        </p:txBody>
      </p:sp>
      <p:sp>
        <p:nvSpPr>
          <p:cNvPr id="5" name="Footer Placeholder 4"/>
          <p:cNvSpPr>
            <a:spLocks noGrp="1"/>
          </p:cNvSpPr>
          <p:nvPr>
            <p:ph type="ftr" sz="quarter" idx="3"/>
          </p:nvPr>
        </p:nvSpPr>
        <p:spPr>
          <a:xfrm>
            <a:off x="7083326" y="14013401"/>
            <a:ext cx="7216973" cy="804965"/>
          </a:xfrm>
          <a:prstGeom prst="rect">
            <a:avLst/>
          </a:prstGeom>
        </p:spPr>
        <p:txBody>
          <a:bodyPr vert="horz" lIns="91440" tIns="45720" rIns="91440" bIns="45720" rtlCol="0" anchor="ctr"/>
          <a:lstStyle>
            <a:lvl1pPr algn="ctr">
              <a:defRPr sz="2646">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15102185" y="14013401"/>
            <a:ext cx="4811316" cy="804965"/>
          </a:xfrm>
          <a:prstGeom prst="rect">
            <a:avLst/>
          </a:prstGeom>
        </p:spPr>
        <p:txBody>
          <a:bodyPr vert="horz" lIns="91440" tIns="45720" rIns="91440" bIns="45720" rtlCol="0" anchor="ctr"/>
          <a:lstStyle>
            <a:lvl1pPr algn="r">
              <a:defRPr sz="2646">
                <a:solidFill>
                  <a:schemeClr val="tx1">
                    <a:tint val="75000"/>
                  </a:schemeClr>
                </a:solidFill>
              </a:defRPr>
            </a:lvl1pPr>
          </a:lstStyle>
          <a:p>
            <a:fld id="{6FF50F30-18CB-4583-9914-33E4BD985ED1}" type="slidenum">
              <a:rPr lang="lv-LV" smtClean="0"/>
              <a:t>‹#›</a:t>
            </a:fld>
            <a:endParaRPr lang="lv-LV"/>
          </a:p>
        </p:txBody>
      </p:sp>
    </p:spTree>
    <p:extLst>
      <p:ext uri="{BB962C8B-B14F-4D97-AF65-F5344CB8AC3E}">
        <p14:creationId xmlns:p14="http://schemas.microsoft.com/office/powerpoint/2010/main" val="4060938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015886" rtl="0" eaLnBrk="1" latinLnBrk="0" hangingPunct="1">
        <a:lnSpc>
          <a:spcPct val="90000"/>
        </a:lnSpc>
        <a:spcBef>
          <a:spcPct val="0"/>
        </a:spcBef>
        <a:buNone/>
        <a:defRPr sz="9700" kern="1200">
          <a:solidFill>
            <a:schemeClr val="tx1"/>
          </a:solidFill>
          <a:latin typeface="+mj-lt"/>
          <a:ea typeface="+mj-ea"/>
          <a:cs typeface="+mj-cs"/>
        </a:defRPr>
      </a:lvl1pPr>
    </p:titleStyle>
    <p:bodyStyle>
      <a:lvl1pPr marL="503972" indent="-503972" algn="l" defTabSz="2015886" rtl="0" eaLnBrk="1" latinLnBrk="0" hangingPunct="1">
        <a:lnSpc>
          <a:spcPct val="90000"/>
        </a:lnSpc>
        <a:spcBef>
          <a:spcPts val="2205"/>
        </a:spcBef>
        <a:buFont typeface="Arial" panose="020B0604020202020204" pitchFamily="34" charset="0"/>
        <a:buChar char="•"/>
        <a:defRPr sz="6173" kern="1200">
          <a:solidFill>
            <a:schemeClr val="tx1"/>
          </a:solidFill>
          <a:latin typeface="+mn-lt"/>
          <a:ea typeface="+mn-ea"/>
          <a:cs typeface="+mn-cs"/>
        </a:defRPr>
      </a:lvl1pPr>
      <a:lvl2pPr marL="1511915" indent="-503972" algn="l" defTabSz="2015886" rtl="0" eaLnBrk="1" latinLnBrk="0" hangingPunct="1">
        <a:lnSpc>
          <a:spcPct val="90000"/>
        </a:lnSpc>
        <a:spcBef>
          <a:spcPts val="1102"/>
        </a:spcBef>
        <a:buFont typeface="Arial" panose="020B0604020202020204" pitchFamily="34" charset="0"/>
        <a:buChar char="•"/>
        <a:defRPr sz="5291" kern="1200">
          <a:solidFill>
            <a:schemeClr val="tx1"/>
          </a:solidFill>
          <a:latin typeface="+mn-lt"/>
          <a:ea typeface="+mn-ea"/>
          <a:cs typeface="+mn-cs"/>
        </a:defRPr>
      </a:lvl2pPr>
      <a:lvl3pPr marL="2519858" indent="-503972" algn="l" defTabSz="2015886" rtl="0" eaLnBrk="1" latinLnBrk="0" hangingPunct="1">
        <a:lnSpc>
          <a:spcPct val="90000"/>
        </a:lnSpc>
        <a:spcBef>
          <a:spcPts val="1102"/>
        </a:spcBef>
        <a:buFont typeface="Arial" panose="020B0604020202020204" pitchFamily="34" charset="0"/>
        <a:buChar char="•"/>
        <a:defRPr sz="4409" kern="1200">
          <a:solidFill>
            <a:schemeClr val="tx1"/>
          </a:solidFill>
          <a:latin typeface="+mn-lt"/>
          <a:ea typeface="+mn-ea"/>
          <a:cs typeface="+mn-cs"/>
        </a:defRPr>
      </a:lvl3pPr>
      <a:lvl4pPr marL="3527801"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4pPr>
      <a:lvl5pPr marL="4535744"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5pPr>
      <a:lvl6pPr marL="5543687"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6pPr>
      <a:lvl7pPr marL="6551630"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7pPr>
      <a:lvl8pPr marL="7559573"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8pPr>
      <a:lvl9pPr marL="8567517" indent="-503972" algn="l" defTabSz="2015886" rtl="0" eaLnBrk="1" latinLnBrk="0" hangingPunct="1">
        <a:lnSpc>
          <a:spcPct val="90000"/>
        </a:lnSpc>
        <a:spcBef>
          <a:spcPts val="1102"/>
        </a:spcBef>
        <a:buFont typeface="Arial" panose="020B0604020202020204" pitchFamily="34" charset="0"/>
        <a:buChar char="•"/>
        <a:defRPr sz="3968" kern="1200">
          <a:solidFill>
            <a:schemeClr val="tx1"/>
          </a:solidFill>
          <a:latin typeface="+mn-lt"/>
          <a:ea typeface="+mn-ea"/>
          <a:cs typeface="+mn-cs"/>
        </a:defRPr>
      </a:lvl9pPr>
    </p:bodyStyle>
    <p:otherStyle>
      <a:defPPr>
        <a:defRPr lang="en-US"/>
      </a:defPPr>
      <a:lvl1pPr marL="0" algn="l" defTabSz="2015886" rtl="0" eaLnBrk="1" latinLnBrk="0" hangingPunct="1">
        <a:defRPr sz="3968" kern="1200">
          <a:solidFill>
            <a:schemeClr val="tx1"/>
          </a:solidFill>
          <a:latin typeface="+mn-lt"/>
          <a:ea typeface="+mn-ea"/>
          <a:cs typeface="+mn-cs"/>
        </a:defRPr>
      </a:lvl1pPr>
      <a:lvl2pPr marL="1007943" algn="l" defTabSz="2015886" rtl="0" eaLnBrk="1" latinLnBrk="0" hangingPunct="1">
        <a:defRPr sz="3968" kern="1200">
          <a:solidFill>
            <a:schemeClr val="tx1"/>
          </a:solidFill>
          <a:latin typeface="+mn-lt"/>
          <a:ea typeface="+mn-ea"/>
          <a:cs typeface="+mn-cs"/>
        </a:defRPr>
      </a:lvl2pPr>
      <a:lvl3pPr marL="2015886" algn="l" defTabSz="2015886" rtl="0" eaLnBrk="1" latinLnBrk="0" hangingPunct="1">
        <a:defRPr sz="3968" kern="1200">
          <a:solidFill>
            <a:schemeClr val="tx1"/>
          </a:solidFill>
          <a:latin typeface="+mn-lt"/>
          <a:ea typeface="+mn-ea"/>
          <a:cs typeface="+mn-cs"/>
        </a:defRPr>
      </a:lvl3pPr>
      <a:lvl4pPr marL="3023829" algn="l" defTabSz="2015886" rtl="0" eaLnBrk="1" latinLnBrk="0" hangingPunct="1">
        <a:defRPr sz="3968" kern="1200">
          <a:solidFill>
            <a:schemeClr val="tx1"/>
          </a:solidFill>
          <a:latin typeface="+mn-lt"/>
          <a:ea typeface="+mn-ea"/>
          <a:cs typeface="+mn-cs"/>
        </a:defRPr>
      </a:lvl4pPr>
      <a:lvl5pPr marL="4031772" algn="l" defTabSz="2015886" rtl="0" eaLnBrk="1" latinLnBrk="0" hangingPunct="1">
        <a:defRPr sz="3968" kern="1200">
          <a:solidFill>
            <a:schemeClr val="tx1"/>
          </a:solidFill>
          <a:latin typeface="+mn-lt"/>
          <a:ea typeface="+mn-ea"/>
          <a:cs typeface="+mn-cs"/>
        </a:defRPr>
      </a:lvl5pPr>
      <a:lvl6pPr marL="5039716" algn="l" defTabSz="2015886" rtl="0" eaLnBrk="1" latinLnBrk="0" hangingPunct="1">
        <a:defRPr sz="3968" kern="1200">
          <a:solidFill>
            <a:schemeClr val="tx1"/>
          </a:solidFill>
          <a:latin typeface="+mn-lt"/>
          <a:ea typeface="+mn-ea"/>
          <a:cs typeface="+mn-cs"/>
        </a:defRPr>
      </a:lvl6pPr>
      <a:lvl7pPr marL="6047659" algn="l" defTabSz="2015886" rtl="0" eaLnBrk="1" latinLnBrk="0" hangingPunct="1">
        <a:defRPr sz="3968" kern="1200">
          <a:solidFill>
            <a:schemeClr val="tx1"/>
          </a:solidFill>
          <a:latin typeface="+mn-lt"/>
          <a:ea typeface="+mn-ea"/>
          <a:cs typeface="+mn-cs"/>
        </a:defRPr>
      </a:lvl7pPr>
      <a:lvl8pPr marL="7055602" algn="l" defTabSz="2015886" rtl="0" eaLnBrk="1" latinLnBrk="0" hangingPunct="1">
        <a:defRPr sz="3968" kern="1200">
          <a:solidFill>
            <a:schemeClr val="tx1"/>
          </a:solidFill>
          <a:latin typeface="+mn-lt"/>
          <a:ea typeface="+mn-ea"/>
          <a:cs typeface="+mn-cs"/>
        </a:defRPr>
      </a:lvl8pPr>
      <a:lvl9pPr marL="8063545" algn="l" defTabSz="2015886" rtl="0" eaLnBrk="1" latinLnBrk="0" hangingPunct="1">
        <a:defRPr sz="39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slideplayer.com/slide/14175854/"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05FE1CC1-1439-4652-B7AF-FF13139DF93E}"/>
              </a:ext>
            </a:extLst>
          </p:cNvPr>
          <p:cNvSpPr txBox="1"/>
          <p:nvPr/>
        </p:nvSpPr>
        <p:spPr>
          <a:xfrm>
            <a:off x="0" y="0"/>
            <a:ext cx="21383625" cy="2619857"/>
          </a:xfrm>
          <a:prstGeom prst="rect">
            <a:avLst/>
          </a:prstGeom>
          <a:solidFill>
            <a:schemeClr val="accent1">
              <a:lumMod val="75000"/>
            </a:schemeClr>
          </a:solidFill>
        </p:spPr>
        <p:txBody>
          <a:bodyPr wrap="square" lIns="720000" tIns="720000" numCol="2" spcCol="720000" rtlCol="0">
            <a:spAutoFit/>
          </a:bodyPr>
          <a:lstStyle/>
          <a:p>
            <a:r>
              <a:rPr lang="lv-LV" sz="4000" b="1" dirty="0">
                <a:solidFill>
                  <a:schemeClr val="bg1"/>
                </a:solidFill>
                <a:latin typeface="Times New Roman" panose="02020603050405020304" pitchFamily="18" charset="0"/>
                <a:cs typeface="Times New Roman" panose="02020603050405020304" pitchFamily="18" charset="0"/>
              </a:rPr>
              <a:t>DIGITĀLO IERĪČU LIETOJUMA IETEKME UZ CILVĒKA EMOCIJĀM 											      											</a:t>
            </a:r>
            <a:r>
              <a:rPr lang="lv-LV" sz="2400" b="1" dirty="0">
                <a:solidFill>
                  <a:schemeClr val="bg1"/>
                </a:solidFill>
              </a:rPr>
              <a:t>Autore: Gaļina Capa</a:t>
            </a:r>
          </a:p>
          <a:p>
            <a:r>
              <a:rPr lang="lv-LV" sz="2400" b="1" dirty="0">
                <a:solidFill>
                  <a:schemeClr val="bg1"/>
                </a:solidFill>
              </a:rPr>
              <a:t>	</a:t>
            </a:r>
            <a:r>
              <a:rPr lang="lv-LV" sz="2400" b="1" dirty="0" err="1">
                <a:solidFill>
                  <a:schemeClr val="bg1"/>
                </a:solidFill>
              </a:rPr>
              <a:t>Stud</a:t>
            </a:r>
            <a:r>
              <a:rPr lang="lv-LV" sz="2400" b="1" dirty="0">
                <a:solidFill>
                  <a:schemeClr val="bg1"/>
                </a:solidFill>
              </a:rPr>
              <a:t>. apl.  gc19023</a:t>
            </a:r>
          </a:p>
          <a:p>
            <a:r>
              <a:rPr lang="lv-LV" sz="2400" b="1" dirty="0">
                <a:solidFill>
                  <a:schemeClr val="bg1"/>
                </a:solidFill>
              </a:rPr>
              <a:t>	Darba vadītājs: dr. phil. Jurģis Šķilters</a:t>
            </a:r>
          </a:p>
          <a:p>
            <a:endParaRPr lang="lv-LV" sz="2800" dirty="0">
              <a:highlight>
                <a:srgbClr val="00FF00"/>
              </a:highlight>
            </a:endParaRPr>
          </a:p>
        </p:txBody>
      </p:sp>
      <p:pic>
        <p:nvPicPr>
          <p:cNvPr id="3" name="Picture 2" descr="A picture containing drawing&#10;&#10;Description automatically generated">
            <a:extLst>
              <a:ext uri="{FF2B5EF4-FFF2-40B4-BE49-F238E27FC236}">
                <a16:creationId xmlns:a16="http://schemas.microsoft.com/office/drawing/2014/main" id="{3EB02571-02BD-4E3C-9531-1772C2457A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7578" y="392973"/>
            <a:ext cx="4733554" cy="1591059"/>
          </a:xfrm>
          <a:prstGeom prst="rect">
            <a:avLst/>
          </a:prstGeom>
        </p:spPr>
      </p:pic>
      <p:sp>
        <p:nvSpPr>
          <p:cNvPr id="6" name="TextBox 5">
            <a:extLst>
              <a:ext uri="{FF2B5EF4-FFF2-40B4-BE49-F238E27FC236}">
                <a16:creationId xmlns:a16="http://schemas.microsoft.com/office/drawing/2014/main" id="{A184A921-2A0F-4AFC-92E5-17EAB5873981}"/>
              </a:ext>
            </a:extLst>
          </p:cNvPr>
          <p:cNvSpPr txBox="1"/>
          <p:nvPr/>
        </p:nvSpPr>
        <p:spPr>
          <a:xfrm>
            <a:off x="381211" y="2745085"/>
            <a:ext cx="7782128" cy="5786199"/>
          </a:xfrm>
          <a:prstGeom prst="rect">
            <a:avLst/>
          </a:prstGeom>
          <a:noFill/>
        </p:spPr>
        <p:txBody>
          <a:bodyPr wrap="square" rtlCol="0">
            <a:spAutoFit/>
          </a:bodyPr>
          <a:lstStyle/>
          <a:p>
            <a:pPr algn="just">
              <a:lnSpc>
                <a:spcPct val="150000"/>
              </a:lnSpc>
            </a:pPr>
            <a:r>
              <a:rPr lang="lv-LV" sz="2800" b="1" dirty="0"/>
              <a:t>Motivācija:</a:t>
            </a:r>
          </a:p>
          <a:p>
            <a:pPr algn="just">
              <a:lnSpc>
                <a:spcPct val="150000"/>
              </a:lnSpc>
            </a:pPr>
            <a:r>
              <a:rPr lang="lv-LV" sz="2200" dirty="0"/>
              <a:t>Kaut arī daži cilvēki uztver tehnoloģiju kā problēmu cēloni, tehnoloģija parāda problemātisko attieksmi, kas cilvēkam jau piemīt. Cilvēka emocijas tiek ietekmētas divos aspektos – gan tad, kad tās tiek izmantotas, gan tad, kad sociālajā vidē tās tiek izteiktas un aktivizētas. Tehnoloģijas ne tikai rada lietotājiem emocijas un kalpo kā kanāls to izpausmei, bet arī ietekmē veidu, kā emocijas tiek modulētas un parādītas. </a:t>
            </a:r>
            <a:endParaRPr lang="lv-LV" sz="2200" b="1" dirty="0"/>
          </a:p>
          <a:p>
            <a:pPr algn="just">
              <a:lnSpc>
                <a:spcPct val="150000"/>
              </a:lnSpc>
            </a:pPr>
            <a:r>
              <a:rPr lang="lv-LV" sz="2800" b="1" dirty="0"/>
              <a:t>Darba mērķis</a:t>
            </a:r>
            <a:r>
              <a:rPr lang="lv-LV" sz="2800" dirty="0"/>
              <a:t>: </a:t>
            </a:r>
            <a:r>
              <a:rPr lang="lv-LV" sz="2200" dirty="0"/>
              <a:t>Izpētīt digitālo ierīču lietojuma ietekmi uz cilvēka emocijām, apkopojot faktorus, kas to ietekmē.</a:t>
            </a:r>
          </a:p>
          <a:p>
            <a:endParaRPr lang="lv-LV" sz="2200" dirty="0"/>
          </a:p>
        </p:txBody>
      </p:sp>
      <p:pic>
        <p:nvPicPr>
          <p:cNvPr id="11" name="Picture 10">
            <a:extLst>
              <a:ext uri="{FF2B5EF4-FFF2-40B4-BE49-F238E27FC236}">
                <a16:creationId xmlns:a16="http://schemas.microsoft.com/office/drawing/2014/main" id="{E763349A-0769-4E8C-9FDC-66CA50DFE534}"/>
              </a:ext>
            </a:extLst>
          </p:cNvPr>
          <p:cNvPicPr>
            <a:picLocks noChangeAspect="1"/>
          </p:cNvPicPr>
          <p:nvPr/>
        </p:nvPicPr>
        <p:blipFill>
          <a:blip r:embed="rId3"/>
          <a:stretch>
            <a:fillRect/>
          </a:stretch>
        </p:blipFill>
        <p:spPr>
          <a:xfrm>
            <a:off x="271846" y="8069867"/>
            <a:ext cx="8000858" cy="4590354"/>
          </a:xfrm>
          <a:prstGeom prst="rect">
            <a:avLst/>
          </a:prstGeom>
        </p:spPr>
      </p:pic>
      <p:sp>
        <p:nvSpPr>
          <p:cNvPr id="8" name="TextBox 7">
            <a:extLst>
              <a:ext uri="{FF2B5EF4-FFF2-40B4-BE49-F238E27FC236}">
                <a16:creationId xmlns:a16="http://schemas.microsoft.com/office/drawing/2014/main" id="{69638B65-BA0B-4545-806A-15490E4189EE}"/>
              </a:ext>
            </a:extLst>
          </p:cNvPr>
          <p:cNvSpPr txBox="1"/>
          <p:nvPr/>
        </p:nvSpPr>
        <p:spPr>
          <a:xfrm>
            <a:off x="2061570" y="12899772"/>
            <a:ext cx="5564222" cy="369332"/>
          </a:xfrm>
          <a:prstGeom prst="rect">
            <a:avLst/>
          </a:prstGeom>
          <a:noFill/>
        </p:spPr>
        <p:txBody>
          <a:bodyPr wrap="square" rtlCol="0">
            <a:spAutoFit/>
          </a:bodyPr>
          <a:lstStyle/>
          <a:p>
            <a:r>
              <a:rPr lang="lv-LV" i="1" dirty="0"/>
              <a:t>1.att. Pētījuma darbības posmu shēma</a:t>
            </a:r>
            <a:endParaRPr lang="lv-LV" dirty="0"/>
          </a:p>
        </p:txBody>
      </p:sp>
      <p:sp>
        <p:nvSpPr>
          <p:cNvPr id="10" name="TextBox 9">
            <a:extLst>
              <a:ext uri="{FF2B5EF4-FFF2-40B4-BE49-F238E27FC236}">
                <a16:creationId xmlns:a16="http://schemas.microsoft.com/office/drawing/2014/main" id="{D1679993-CBBB-4A98-AF1D-8AFD072E79D7}"/>
              </a:ext>
            </a:extLst>
          </p:cNvPr>
          <p:cNvSpPr txBox="1"/>
          <p:nvPr/>
        </p:nvSpPr>
        <p:spPr>
          <a:xfrm>
            <a:off x="8507579" y="3601337"/>
            <a:ext cx="6738064" cy="8811515"/>
          </a:xfrm>
          <a:prstGeom prst="rect">
            <a:avLst/>
          </a:prstGeom>
          <a:noFill/>
        </p:spPr>
        <p:txBody>
          <a:bodyPr wrap="square" rtlCol="0">
            <a:spAutoFit/>
          </a:bodyPr>
          <a:lstStyle/>
          <a:p>
            <a:pPr>
              <a:lnSpc>
                <a:spcPct val="150000"/>
              </a:lnSpc>
            </a:pPr>
            <a:r>
              <a:rPr lang="lv-LV" sz="2800" b="1" dirty="0"/>
              <a:t>Rezultāti:</a:t>
            </a:r>
          </a:p>
          <a:p>
            <a:pPr marL="285750" indent="-285750" algn="just">
              <a:lnSpc>
                <a:spcPct val="150000"/>
              </a:lnSpc>
              <a:buFont typeface="Arial" panose="020B0604020202020204" pitchFamily="34" charset="0"/>
              <a:buChar char="•"/>
            </a:pPr>
            <a:r>
              <a:rPr lang="lv-LV" sz="2200" dirty="0"/>
              <a:t>Psihologs Roberts Platčiks emocijas raksturo tā, ka tās var apvienot, veidojot dažādas sajūtas, līdzīgi kā krāsas var sajaukt, lai radītu citus toņus. [15]</a:t>
            </a:r>
          </a:p>
          <a:p>
            <a:pPr marL="285750" indent="-285750" algn="just">
              <a:lnSpc>
                <a:spcPct val="150000"/>
              </a:lnSpc>
              <a:buFont typeface="Arial" panose="020B0604020202020204" pitchFamily="34" charset="0"/>
              <a:buChar char="•"/>
            </a:pPr>
            <a:r>
              <a:rPr lang="lv-LV" sz="2200" dirty="0"/>
              <a:t>Ieteicamais laiks pie ierīcēm tiešsaistē, lai tas negatīvi neietekmētu veselību un labsajūtu - 2 stundas dienā un 4 stundas nedēļas nogalē. (OECD 2015. g.) [34] </a:t>
            </a:r>
          </a:p>
          <a:p>
            <a:pPr marL="285750" indent="-285750" algn="just">
              <a:lnSpc>
                <a:spcPct val="150000"/>
              </a:lnSpc>
              <a:buFont typeface="Arial" panose="020B0604020202020204" pitchFamily="34" charset="0"/>
              <a:buChar char="•"/>
            </a:pPr>
            <a:r>
              <a:rPr lang="lv-LV" sz="2200" dirty="0"/>
              <a:t>Daudzuzdevumu veikšana ir kļuvusi par vienu no dominējošām tehnoloģiju lietotāju rīcību. Tiek parādīts, ka daudzuzdevumu veikšana faktiski samazina produktivitāti, pasliktina kognitīvās spējas, palielina stresu un mazina radošumu. [41]</a:t>
            </a:r>
          </a:p>
          <a:p>
            <a:pPr marL="285750" indent="-285750" algn="just">
              <a:lnSpc>
                <a:spcPct val="150000"/>
              </a:lnSpc>
              <a:buFont typeface="Arial" panose="020B0604020202020204" pitchFamily="34" charset="0"/>
              <a:buChar char="•"/>
            </a:pPr>
            <a:r>
              <a:rPr lang="lv-LV" sz="2200" dirty="0"/>
              <a:t>Pēc Banduras novērojumiem, vispirms cilvēks pievērš uzmanību modelēšanai, saglabā to, reproducē novēroto uzvedību un pēc tam kļūst motivēts citai darbībai. Ja būs kāds, kurš modelēs agresiju, visticamāk tiks atdarināta līdzīga uzvedība.[43]</a:t>
            </a:r>
            <a:endParaRPr lang="lv-LV" sz="2200" dirty="0">
              <a:cs typeface="Times New Roman" panose="02020603050405020304" pitchFamily="18" charset="0"/>
            </a:endParaRPr>
          </a:p>
        </p:txBody>
      </p:sp>
      <p:sp>
        <p:nvSpPr>
          <p:cNvPr id="13" name="TextBox 12">
            <a:extLst>
              <a:ext uri="{FF2B5EF4-FFF2-40B4-BE49-F238E27FC236}">
                <a16:creationId xmlns:a16="http://schemas.microsoft.com/office/drawing/2014/main" id="{B5259546-6E53-45B8-A8F6-C50855549253}"/>
              </a:ext>
            </a:extLst>
          </p:cNvPr>
          <p:cNvSpPr txBox="1"/>
          <p:nvPr/>
        </p:nvSpPr>
        <p:spPr>
          <a:xfrm>
            <a:off x="16061976" y="9418094"/>
            <a:ext cx="5189156" cy="5586145"/>
          </a:xfrm>
          <a:prstGeom prst="rect">
            <a:avLst/>
          </a:prstGeom>
          <a:noFill/>
        </p:spPr>
        <p:txBody>
          <a:bodyPr wrap="square" rtlCol="0">
            <a:spAutoFit/>
          </a:bodyPr>
          <a:lstStyle/>
          <a:p>
            <a:pPr algn="just">
              <a:lnSpc>
                <a:spcPct val="150000"/>
              </a:lnSpc>
            </a:pPr>
            <a:r>
              <a:rPr lang="lv-LV" sz="2800" b="1" dirty="0"/>
              <a:t>Darba turpinājums</a:t>
            </a:r>
            <a:r>
              <a:rPr lang="lv-LV" sz="2800" dirty="0"/>
              <a:t>: </a:t>
            </a:r>
            <a:r>
              <a:rPr lang="lv-LV" sz="2200" dirty="0"/>
              <a:t>Datu ieguvei tiks izmantota plašsaziņas līdzekļu dienasgrāmatas metode. Metodes ideja ir apkopot detalizētu informāciju par indivīda sociālajām attiecībām, kas izteiktas, izmantojot dažādas digitālās tehnoloģijas, un ar tām saistīto praksi.</a:t>
            </a:r>
          </a:p>
          <a:p>
            <a:pPr algn="just">
              <a:lnSpc>
                <a:spcPct val="150000"/>
              </a:lnSpc>
            </a:pPr>
            <a:r>
              <a:rPr lang="lv-LV" sz="2200" dirty="0"/>
              <a:t>Dati tiks apstrādāti ar matemātiskās statistiskās datu apstrādes programmu SPSS (Statistical Package for the Social Sciences). </a:t>
            </a:r>
            <a:endParaRPr lang="lv-LV" sz="2200" b="1" i="1" dirty="0"/>
          </a:p>
          <a:p>
            <a:endParaRPr lang="lv-LV" dirty="0"/>
          </a:p>
        </p:txBody>
      </p:sp>
      <p:sp>
        <p:nvSpPr>
          <p:cNvPr id="14" name="TextBox 13">
            <a:extLst>
              <a:ext uri="{FF2B5EF4-FFF2-40B4-BE49-F238E27FC236}">
                <a16:creationId xmlns:a16="http://schemas.microsoft.com/office/drawing/2014/main" id="{C0174159-311F-4A2F-8295-6859D3E9E052}"/>
              </a:ext>
            </a:extLst>
          </p:cNvPr>
          <p:cNvSpPr txBox="1"/>
          <p:nvPr/>
        </p:nvSpPr>
        <p:spPr>
          <a:xfrm>
            <a:off x="132493" y="13394332"/>
            <a:ext cx="15529039" cy="1692771"/>
          </a:xfrm>
          <a:prstGeom prst="rect">
            <a:avLst/>
          </a:prstGeom>
          <a:noFill/>
        </p:spPr>
        <p:txBody>
          <a:bodyPr wrap="square" rtlCol="0">
            <a:spAutoFit/>
          </a:bodyPr>
          <a:lstStyle/>
          <a:p>
            <a:pPr algn="just"/>
            <a:r>
              <a:rPr lang="lv-LV" sz="1500" dirty="0"/>
              <a:t> </a:t>
            </a:r>
            <a:r>
              <a:rPr lang="lv-LV" sz="1500" b="1" dirty="0"/>
              <a:t>Literatūra</a:t>
            </a:r>
          </a:p>
          <a:p>
            <a:pPr algn="just"/>
            <a:r>
              <a:rPr lang="lv-LV" sz="1500" b="1" dirty="0"/>
              <a:t>15. </a:t>
            </a:r>
            <a:r>
              <a:rPr lang="en-US" sz="1500" i="1" dirty="0"/>
              <a:t>D. K. Alan S. Cowen, «Self-report captures 27 distinct categories of emotion bridged by</a:t>
            </a:r>
            <a:r>
              <a:rPr lang="lv-LV" sz="1500" i="1" dirty="0"/>
              <a:t> </a:t>
            </a:r>
            <a:r>
              <a:rPr lang="en-US" sz="1500" i="1" dirty="0"/>
              <a:t>continuous gradients,» PNAS Direct Submission, 2017.</a:t>
            </a:r>
            <a:endParaRPr lang="lv-LV" sz="1500" i="1" dirty="0"/>
          </a:p>
          <a:p>
            <a:pPr algn="just"/>
            <a:r>
              <a:rPr lang="lv-LV" sz="1500" b="1" dirty="0"/>
              <a:t>34.</a:t>
            </a:r>
            <a:r>
              <a:rPr lang="lv-LV" sz="1500" i="1" dirty="0"/>
              <a:t> </a:t>
            </a:r>
            <a:r>
              <a:rPr lang="en-US" sz="1500" i="1" dirty="0"/>
              <a:t>J. H. </a:t>
            </a:r>
            <a:r>
              <a:rPr lang="en-US" sz="1500" i="1" dirty="0" err="1"/>
              <a:t>Graafland</a:t>
            </a:r>
            <a:r>
              <a:rPr lang="en-US" sz="1500" i="1" dirty="0"/>
              <a:t>, «New technologies and 21st century children: Recent trends and outcomes,» </a:t>
            </a:r>
            <a:r>
              <a:rPr lang="en-US" sz="1500" i="1" dirty="0" err="1"/>
              <a:t>Organisation</a:t>
            </a:r>
            <a:r>
              <a:rPr lang="en-US" sz="1500" i="1" dirty="0"/>
              <a:t> for Economic Co-operation and Development, 2018.</a:t>
            </a:r>
            <a:r>
              <a:rPr lang="lv-LV" sz="1500" i="1" dirty="0"/>
              <a:t> </a:t>
            </a:r>
          </a:p>
          <a:p>
            <a:pPr algn="just"/>
            <a:r>
              <a:rPr lang="lv-LV" sz="1500" b="1" i="1" dirty="0"/>
              <a:t>41.</a:t>
            </a:r>
            <a:r>
              <a:rPr lang="en-US" sz="1500" dirty="0"/>
              <a:t> </a:t>
            </a:r>
            <a:r>
              <a:rPr lang="en-US" sz="1500" i="1" dirty="0"/>
              <a:t>Larry Rosen, «An Empirical Examination of the Educational Impact of Text Message-Induced Task Switching in the Classroom: Educational Implications and Strategies to Enhance Learning,»</a:t>
            </a:r>
            <a:endParaRPr lang="lv-LV" sz="1500" i="1" dirty="0"/>
          </a:p>
          <a:p>
            <a:pPr algn="just"/>
            <a:r>
              <a:rPr lang="en-US" sz="1500" i="1" dirty="0" err="1"/>
              <a:t>Psicologí</a:t>
            </a:r>
            <a:r>
              <a:rPr lang="en-US" sz="1500" i="1" dirty="0"/>
              <a:t> a </a:t>
            </a:r>
            <a:r>
              <a:rPr lang="en-US" sz="1500" i="1" dirty="0" err="1"/>
              <a:t>Educativa</a:t>
            </a:r>
            <a:r>
              <a:rPr lang="en-US" sz="1500" i="1" dirty="0"/>
              <a:t>, 2011</a:t>
            </a:r>
            <a:r>
              <a:rPr lang="en-US" sz="1500" dirty="0"/>
              <a:t>.</a:t>
            </a:r>
            <a:endParaRPr lang="lv-LV" sz="1500" i="1" dirty="0"/>
          </a:p>
          <a:p>
            <a:pPr algn="just"/>
            <a:r>
              <a:rPr lang="lv-LV" sz="1500" b="1" dirty="0"/>
              <a:t>43</a:t>
            </a:r>
            <a:r>
              <a:rPr lang="lv-LV" sz="1500" i="1" dirty="0"/>
              <a:t>.</a:t>
            </a:r>
            <a:r>
              <a:rPr lang="lv-LV" sz="1500" dirty="0"/>
              <a:t> </a:t>
            </a:r>
            <a:r>
              <a:rPr lang="lv-LV" sz="1500" i="1" dirty="0"/>
              <a:t>A. Bandura, «Social cognitive theory,» JAI Press, 1989</a:t>
            </a:r>
          </a:p>
          <a:p>
            <a:pPr algn="just"/>
            <a:endParaRPr lang="lv-LV" sz="1400" dirty="0"/>
          </a:p>
        </p:txBody>
      </p:sp>
      <p:pic>
        <p:nvPicPr>
          <p:cNvPr id="15" name="Picture 2">
            <a:extLst>
              <a:ext uri="{FF2B5EF4-FFF2-40B4-BE49-F238E27FC236}">
                <a16:creationId xmlns:a16="http://schemas.microsoft.com/office/drawing/2014/main" id="{21E4F1A2-F304-4FF8-A19A-A84E12FA40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60389" y="2377005"/>
            <a:ext cx="6362094" cy="6448214"/>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a:extLst>
              <a:ext uri="{FF2B5EF4-FFF2-40B4-BE49-F238E27FC236}">
                <a16:creationId xmlns:a16="http://schemas.microsoft.com/office/drawing/2014/main" id="{AD026F95-06F3-4295-AE59-8CAD9BC67D7D}"/>
              </a:ext>
            </a:extLst>
          </p:cNvPr>
          <p:cNvSpPr txBox="1"/>
          <p:nvPr/>
        </p:nvSpPr>
        <p:spPr>
          <a:xfrm>
            <a:off x="15832483" y="8477601"/>
            <a:ext cx="5418649" cy="1200329"/>
          </a:xfrm>
          <a:prstGeom prst="rect">
            <a:avLst/>
          </a:prstGeom>
          <a:noFill/>
        </p:spPr>
        <p:txBody>
          <a:bodyPr wrap="square" rtlCol="0">
            <a:spAutoFit/>
          </a:bodyPr>
          <a:lstStyle/>
          <a:p>
            <a:pPr algn="ctr">
              <a:lnSpc>
                <a:spcPct val="150000"/>
              </a:lnSpc>
            </a:pPr>
            <a:r>
              <a:rPr lang="lv-LV" i="1" dirty="0"/>
              <a:t>2.att. R.Platčika emociju klasifikācija. Attēla avots: </a:t>
            </a:r>
          </a:p>
          <a:p>
            <a:pPr algn="ctr">
              <a:lnSpc>
                <a:spcPct val="150000"/>
              </a:lnSpc>
            </a:pPr>
            <a:r>
              <a:rPr lang="lv-LV" i="1" dirty="0"/>
              <a:t> </a:t>
            </a:r>
            <a:r>
              <a:rPr lang="lv-LV" i="1" dirty="0">
                <a:hlinkClick r:id="rId5"/>
              </a:rPr>
              <a:t>https://slideplayer.com/slide/14175854/</a:t>
            </a:r>
            <a:r>
              <a:rPr lang="lv-LV" i="1" dirty="0"/>
              <a:t> </a:t>
            </a:r>
          </a:p>
          <a:p>
            <a:endParaRPr lang="lv-LV" dirty="0"/>
          </a:p>
        </p:txBody>
      </p:sp>
    </p:spTree>
    <p:extLst>
      <p:ext uri="{BB962C8B-B14F-4D97-AF65-F5344CB8AC3E}">
        <p14:creationId xmlns:p14="http://schemas.microsoft.com/office/powerpoint/2010/main" val="38796495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4115</TotalTime>
  <Words>482</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Capa, Viktorija</dc:creator>
  <cp:lastModifiedBy>Gaļina Capa</cp:lastModifiedBy>
  <cp:revision>117</cp:revision>
  <cp:lastPrinted>2020-01-22T15:50:11Z</cp:lastPrinted>
  <dcterms:created xsi:type="dcterms:W3CDTF">2020-01-22T14:55:06Z</dcterms:created>
  <dcterms:modified xsi:type="dcterms:W3CDTF">2021-01-25T19:21:48Z</dcterms:modified>
</cp:coreProperties>
</file>