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1" r:id="rId2"/>
  </p:sldIdLst>
  <p:sldSz cx="12192000" cy="6858000"/>
  <p:notesSz cx="6858000" cy="9144000"/>
  <p:defaultText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597"/>
    <a:srgbClr val="1F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3"/>
  </p:normalViewPr>
  <p:slideViewPr>
    <p:cSldViewPr snapToGrid="0" snapToObjects="1">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EF629-3C39-F14F-A107-8236A25BF54A}" type="datetimeFigureOut">
              <a:t>2024-01-25</a:t>
            </a:fld>
            <a:endParaRPr lang="en-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AF769-1244-334E-B3CA-EF64893BA3DF}" type="slidenum">
              <a:t>‹#›</a:t>
            </a:fld>
            <a:endParaRPr lang="en-LV"/>
          </a:p>
        </p:txBody>
      </p:sp>
    </p:spTree>
    <p:extLst>
      <p:ext uri="{BB962C8B-B14F-4D97-AF65-F5344CB8AC3E}">
        <p14:creationId xmlns:p14="http://schemas.microsoft.com/office/powerpoint/2010/main" val="310087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AAF769-1244-334E-B3CA-EF64893BA3DF}" type="slidenum">
              <a:rPr lang="en-US" smtClean="0"/>
              <a:t>1</a:t>
            </a:fld>
            <a:endParaRPr lang="en-US"/>
          </a:p>
        </p:txBody>
      </p:sp>
    </p:spTree>
    <p:extLst>
      <p:ext uri="{BB962C8B-B14F-4D97-AF65-F5344CB8AC3E}">
        <p14:creationId xmlns:p14="http://schemas.microsoft.com/office/powerpoint/2010/main" val="91130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EB9C-87FC-D64C-8E91-EB12B59E27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LV"/>
          </a:p>
        </p:txBody>
      </p:sp>
      <p:sp>
        <p:nvSpPr>
          <p:cNvPr id="3" name="Subtitle 2">
            <a:extLst>
              <a:ext uri="{FF2B5EF4-FFF2-40B4-BE49-F238E27FC236}">
                <a16:creationId xmlns:a16="http://schemas.microsoft.com/office/drawing/2014/main" id="{12A20661-76B8-7B47-AD12-5B110A61F0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LV"/>
          </a:p>
        </p:txBody>
      </p:sp>
      <p:sp>
        <p:nvSpPr>
          <p:cNvPr id="4" name="Date Placeholder 3">
            <a:extLst>
              <a:ext uri="{FF2B5EF4-FFF2-40B4-BE49-F238E27FC236}">
                <a16:creationId xmlns:a16="http://schemas.microsoft.com/office/drawing/2014/main" id="{9F843509-4651-C446-B1C3-60F0C01ADF94}"/>
              </a:ext>
            </a:extLst>
          </p:cNvPr>
          <p:cNvSpPr>
            <a:spLocks noGrp="1"/>
          </p:cNvSpPr>
          <p:nvPr>
            <p:ph type="dt" sz="half" idx="10"/>
          </p:nvPr>
        </p:nvSpPr>
        <p:spPr/>
        <p:txBody>
          <a:bodyPr/>
          <a:lstStyle/>
          <a:p>
            <a:fld id="{855B2B00-D4DB-1D43-B6A6-AB56EA370977}" type="datetimeFigureOut">
              <a:t>2024-01-25</a:t>
            </a:fld>
            <a:endParaRPr lang="en-LV"/>
          </a:p>
        </p:txBody>
      </p:sp>
      <p:sp>
        <p:nvSpPr>
          <p:cNvPr id="5" name="Footer Placeholder 4">
            <a:extLst>
              <a:ext uri="{FF2B5EF4-FFF2-40B4-BE49-F238E27FC236}">
                <a16:creationId xmlns:a16="http://schemas.microsoft.com/office/drawing/2014/main" id="{90A19163-41DF-4E44-97FC-149DE5D7C1B0}"/>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F7A43231-0900-A945-B876-6E41DC07BA28}"/>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2161438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FB622-C47C-A645-8DD3-B0C85AC1D203}"/>
              </a:ext>
            </a:extLst>
          </p:cNvPr>
          <p:cNvSpPr>
            <a:spLocks noGrp="1"/>
          </p:cNvSpPr>
          <p:nvPr>
            <p:ph type="title"/>
          </p:nvPr>
        </p:nvSpPr>
        <p:spPr/>
        <p:txBody>
          <a:bodyPr/>
          <a:lstStyle/>
          <a:p>
            <a:r>
              <a:rPr lang="en-GB"/>
              <a:t>Click to edit Master title style</a:t>
            </a:r>
            <a:endParaRPr lang="en-LV"/>
          </a:p>
        </p:txBody>
      </p:sp>
      <p:sp>
        <p:nvSpPr>
          <p:cNvPr id="3" name="Vertical Text Placeholder 2">
            <a:extLst>
              <a:ext uri="{FF2B5EF4-FFF2-40B4-BE49-F238E27FC236}">
                <a16:creationId xmlns:a16="http://schemas.microsoft.com/office/drawing/2014/main" id="{B96AA528-B4DA-364D-BC22-58185B52E3D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C434F7C6-0703-6E4A-839E-E0EFBEE3FA38}"/>
              </a:ext>
            </a:extLst>
          </p:cNvPr>
          <p:cNvSpPr>
            <a:spLocks noGrp="1"/>
          </p:cNvSpPr>
          <p:nvPr>
            <p:ph type="dt" sz="half" idx="10"/>
          </p:nvPr>
        </p:nvSpPr>
        <p:spPr/>
        <p:txBody>
          <a:bodyPr/>
          <a:lstStyle/>
          <a:p>
            <a:fld id="{855B2B00-D4DB-1D43-B6A6-AB56EA370977}" type="datetimeFigureOut">
              <a:t>2024-01-25</a:t>
            </a:fld>
            <a:endParaRPr lang="en-LV"/>
          </a:p>
        </p:txBody>
      </p:sp>
      <p:sp>
        <p:nvSpPr>
          <p:cNvPr id="5" name="Footer Placeholder 4">
            <a:extLst>
              <a:ext uri="{FF2B5EF4-FFF2-40B4-BE49-F238E27FC236}">
                <a16:creationId xmlns:a16="http://schemas.microsoft.com/office/drawing/2014/main" id="{693A2D54-5036-404B-A54C-99795E43B6A5}"/>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1E845FD0-2CA0-F546-ABD8-6667130ABA45}"/>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1052824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2D98AB-0AF0-7244-B075-F2C346AD457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LV"/>
          </a:p>
        </p:txBody>
      </p:sp>
      <p:sp>
        <p:nvSpPr>
          <p:cNvPr id="3" name="Vertical Text Placeholder 2">
            <a:extLst>
              <a:ext uri="{FF2B5EF4-FFF2-40B4-BE49-F238E27FC236}">
                <a16:creationId xmlns:a16="http://schemas.microsoft.com/office/drawing/2014/main" id="{B62F9077-2C0F-0041-A3CA-F3FE962C0CE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EBAC1533-2A29-3142-8BFC-8E2EB98A5521}"/>
              </a:ext>
            </a:extLst>
          </p:cNvPr>
          <p:cNvSpPr>
            <a:spLocks noGrp="1"/>
          </p:cNvSpPr>
          <p:nvPr>
            <p:ph type="dt" sz="half" idx="10"/>
          </p:nvPr>
        </p:nvSpPr>
        <p:spPr/>
        <p:txBody>
          <a:bodyPr/>
          <a:lstStyle/>
          <a:p>
            <a:fld id="{855B2B00-D4DB-1D43-B6A6-AB56EA370977}" type="datetimeFigureOut">
              <a:t>2024-01-25</a:t>
            </a:fld>
            <a:endParaRPr lang="en-LV"/>
          </a:p>
        </p:txBody>
      </p:sp>
      <p:sp>
        <p:nvSpPr>
          <p:cNvPr id="5" name="Footer Placeholder 4">
            <a:extLst>
              <a:ext uri="{FF2B5EF4-FFF2-40B4-BE49-F238E27FC236}">
                <a16:creationId xmlns:a16="http://schemas.microsoft.com/office/drawing/2014/main" id="{9907F1BA-C988-ED49-B043-E7B5C5D50A42}"/>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0D2C0C69-3D6E-F44A-9E27-3E170DBD8520}"/>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369115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2A850-30F9-C14D-A82A-68A7F5DAF6F6}"/>
              </a:ext>
            </a:extLst>
          </p:cNvPr>
          <p:cNvSpPr>
            <a:spLocks noGrp="1"/>
          </p:cNvSpPr>
          <p:nvPr>
            <p:ph type="title"/>
          </p:nvPr>
        </p:nvSpPr>
        <p:spPr/>
        <p:txBody>
          <a:bodyPr/>
          <a:lstStyle/>
          <a:p>
            <a:r>
              <a:rPr lang="en-GB"/>
              <a:t>Click to edit Master title style</a:t>
            </a:r>
            <a:endParaRPr lang="en-LV"/>
          </a:p>
        </p:txBody>
      </p:sp>
      <p:sp>
        <p:nvSpPr>
          <p:cNvPr id="3" name="Content Placeholder 2">
            <a:extLst>
              <a:ext uri="{FF2B5EF4-FFF2-40B4-BE49-F238E27FC236}">
                <a16:creationId xmlns:a16="http://schemas.microsoft.com/office/drawing/2014/main" id="{CF6A0E75-09D4-3D4A-8D5C-C7AA0570421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6EAF1A4E-CEC9-6744-A9AC-1D9284A80C70}"/>
              </a:ext>
            </a:extLst>
          </p:cNvPr>
          <p:cNvSpPr>
            <a:spLocks noGrp="1"/>
          </p:cNvSpPr>
          <p:nvPr>
            <p:ph type="dt" sz="half" idx="10"/>
          </p:nvPr>
        </p:nvSpPr>
        <p:spPr/>
        <p:txBody>
          <a:bodyPr/>
          <a:lstStyle/>
          <a:p>
            <a:fld id="{855B2B00-D4DB-1D43-B6A6-AB56EA370977}" type="datetimeFigureOut">
              <a:t>2024-01-25</a:t>
            </a:fld>
            <a:endParaRPr lang="en-LV"/>
          </a:p>
        </p:txBody>
      </p:sp>
      <p:sp>
        <p:nvSpPr>
          <p:cNvPr id="5" name="Footer Placeholder 4">
            <a:extLst>
              <a:ext uri="{FF2B5EF4-FFF2-40B4-BE49-F238E27FC236}">
                <a16:creationId xmlns:a16="http://schemas.microsoft.com/office/drawing/2014/main" id="{87BE721A-9198-EA4D-B786-10A155EED5FA}"/>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D39240EA-EE22-F64F-AB9D-B9F515704D85}"/>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125607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C5A1-1785-8E47-AE26-09B86B2A369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LV"/>
          </a:p>
        </p:txBody>
      </p:sp>
      <p:sp>
        <p:nvSpPr>
          <p:cNvPr id="3" name="Text Placeholder 2">
            <a:extLst>
              <a:ext uri="{FF2B5EF4-FFF2-40B4-BE49-F238E27FC236}">
                <a16:creationId xmlns:a16="http://schemas.microsoft.com/office/drawing/2014/main" id="{69553339-AD62-D340-8454-1F0D0C122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A512CBD-E04E-ED4B-9F44-C7D30913B856}"/>
              </a:ext>
            </a:extLst>
          </p:cNvPr>
          <p:cNvSpPr>
            <a:spLocks noGrp="1"/>
          </p:cNvSpPr>
          <p:nvPr>
            <p:ph type="dt" sz="half" idx="10"/>
          </p:nvPr>
        </p:nvSpPr>
        <p:spPr/>
        <p:txBody>
          <a:bodyPr/>
          <a:lstStyle/>
          <a:p>
            <a:fld id="{855B2B00-D4DB-1D43-B6A6-AB56EA370977}" type="datetimeFigureOut">
              <a:t>2024-01-25</a:t>
            </a:fld>
            <a:endParaRPr lang="en-LV"/>
          </a:p>
        </p:txBody>
      </p:sp>
      <p:sp>
        <p:nvSpPr>
          <p:cNvPr id="5" name="Footer Placeholder 4">
            <a:extLst>
              <a:ext uri="{FF2B5EF4-FFF2-40B4-BE49-F238E27FC236}">
                <a16:creationId xmlns:a16="http://schemas.microsoft.com/office/drawing/2014/main" id="{6D148169-2710-5B40-84BF-934C881147E0}"/>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399B85B1-9C89-7D43-9B90-B1661E12F08C}"/>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366888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E42EC-C4FC-8648-84EB-9FD24CE5D8A0}"/>
              </a:ext>
            </a:extLst>
          </p:cNvPr>
          <p:cNvSpPr>
            <a:spLocks noGrp="1"/>
          </p:cNvSpPr>
          <p:nvPr>
            <p:ph type="title"/>
          </p:nvPr>
        </p:nvSpPr>
        <p:spPr/>
        <p:txBody>
          <a:bodyPr/>
          <a:lstStyle/>
          <a:p>
            <a:r>
              <a:rPr lang="en-GB"/>
              <a:t>Click to edit Master title style</a:t>
            </a:r>
            <a:endParaRPr lang="en-LV"/>
          </a:p>
        </p:txBody>
      </p:sp>
      <p:sp>
        <p:nvSpPr>
          <p:cNvPr id="3" name="Content Placeholder 2">
            <a:extLst>
              <a:ext uri="{FF2B5EF4-FFF2-40B4-BE49-F238E27FC236}">
                <a16:creationId xmlns:a16="http://schemas.microsoft.com/office/drawing/2014/main" id="{65ADE441-D299-5640-A6F9-495BED4F303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Content Placeholder 3">
            <a:extLst>
              <a:ext uri="{FF2B5EF4-FFF2-40B4-BE49-F238E27FC236}">
                <a16:creationId xmlns:a16="http://schemas.microsoft.com/office/drawing/2014/main" id="{6E44C129-A67C-BD40-A309-9322F9D27E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5" name="Date Placeholder 4">
            <a:extLst>
              <a:ext uri="{FF2B5EF4-FFF2-40B4-BE49-F238E27FC236}">
                <a16:creationId xmlns:a16="http://schemas.microsoft.com/office/drawing/2014/main" id="{B966474A-F3AA-0F4C-BD70-BA0E08C80571}"/>
              </a:ext>
            </a:extLst>
          </p:cNvPr>
          <p:cNvSpPr>
            <a:spLocks noGrp="1"/>
          </p:cNvSpPr>
          <p:nvPr>
            <p:ph type="dt" sz="half" idx="10"/>
          </p:nvPr>
        </p:nvSpPr>
        <p:spPr/>
        <p:txBody>
          <a:bodyPr/>
          <a:lstStyle/>
          <a:p>
            <a:fld id="{855B2B00-D4DB-1D43-B6A6-AB56EA370977}" type="datetimeFigureOut">
              <a:t>2024-01-25</a:t>
            </a:fld>
            <a:endParaRPr lang="en-LV"/>
          </a:p>
        </p:txBody>
      </p:sp>
      <p:sp>
        <p:nvSpPr>
          <p:cNvPr id="6" name="Footer Placeholder 5">
            <a:extLst>
              <a:ext uri="{FF2B5EF4-FFF2-40B4-BE49-F238E27FC236}">
                <a16:creationId xmlns:a16="http://schemas.microsoft.com/office/drawing/2014/main" id="{D8479010-A3A3-CA49-AD55-FEAAC2616E3A}"/>
              </a:ext>
            </a:extLst>
          </p:cNvPr>
          <p:cNvSpPr>
            <a:spLocks noGrp="1"/>
          </p:cNvSpPr>
          <p:nvPr>
            <p:ph type="ftr" sz="quarter" idx="11"/>
          </p:nvPr>
        </p:nvSpPr>
        <p:spPr/>
        <p:txBody>
          <a:bodyPr/>
          <a:lstStyle/>
          <a:p>
            <a:endParaRPr lang="en-LV"/>
          </a:p>
        </p:txBody>
      </p:sp>
      <p:sp>
        <p:nvSpPr>
          <p:cNvPr id="7" name="Slide Number Placeholder 6">
            <a:extLst>
              <a:ext uri="{FF2B5EF4-FFF2-40B4-BE49-F238E27FC236}">
                <a16:creationId xmlns:a16="http://schemas.microsoft.com/office/drawing/2014/main" id="{56E275D0-D871-9A43-8AE4-186A096BB6A2}"/>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172023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872D-A898-774D-AD7C-F55532BF06E4}"/>
              </a:ext>
            </a:extLst>
          </p:cNvPr>
          <p:cNvSpPr>
            <a:spLocks noGrp="1"/>
          </p:cNvSpPr>
          <p:nvPr>
            <p:ph type="title"/>
          </p:nvPr>
        </p:nvSpPr>
        <p:spPr>
          <a:xfrm>
            <a:off x="839788" y="365125"/>
            <a:ext cx="10515600" cy="1325563"/>
          </a:xfrm>
        </p:spPr>
        <p:txBody>
          <a:bodyPr/>
          <a:lstStyle/>
          <a:p>
            <a:r>
              <a:rPr lang="en-GB"/>
              <a:t>Click to edit Master title style</a:t>
            </a:r>
            <a:endParaRPr lang="en-LV"/>
          </a:p>
        </p:txBody>
      </p:sp>
      <p:sp>
        <p:nvSpPr>
          <p:cNvPr id="3" name="Text Placeholder 2">
            <a:extLst>
              <a:ext uri="{FF2B5EF4-FFF2-40B4-BE49-F238E27FC236}">
                <a16:creationId xmlns:a16="http://schemas.microsoft.com/office/drawing/2014/main" id="{6B0F69B2-3155-3446-BD61-A68061FA0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D3DF804-FBEE-474B-8B99-6016755C47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5" name="Text Placeholder 4">
            <a:extLst>
              <a:ext uri="{FF2B5EF4-FFF2-40B4-BE49-F238E27FC236}">
                <a16:creationId xmlns:a16="http://schemas.microsoft.com/office/drawing/2014/main" id="{32A42F8F-E63D-ED48-B618-05B81FDB0E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09935CF-9F8B-D644-90F6-DC9C035FEAD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7" name="Date Placeholder 6">
            <a:extLst>
              <a:ext uri="{FF2B5EF4-FFF2-40B4-BE49-F238E27FC236}">
                <a16:creationId xmlns:a16="http://schemas.microsoft.com/office/drawing/2014/main" id="{4FF0C07B-976B-B143-AA5E-633B9F571739}"/>
              </a:ext>
            </a:extLst>
          </p:cNvPr>
          <p:cNvSpPr>
            <a:spLocks noGrp="1"/>
          </p:cNvSpPr>
          <p:nvPr>
            <p:ph type="dt" sz="half" idx="10"/>
          </p:nvPr>
        </p:nvSpPr>
        <p:spPr/>
        <p:txBody>
          <a:bodyPr/>
          <a:lstStyle/>
          <a:p>
            <a:fld id="{855B2B00-D4DB-1D43-B6A6-AB56EA370977}" type="datetimeFigureOut">
              <a:t>2024-01-25</a:t>
            </a:fld>
            <a:endParaRPr lang="en-LV"/>
          </a:p>
        </p:txBody>
      </p:sp>
      <p:sp>
        <p:nvSpPr>
          <p:cNvPr id="8" name="Footer Placeholder 7">
            <a:extLst>
              <a:ext uri="{FF2B5EF4-FFF2-40B4-BE49-F238E27FC236}">
                <a16:creationId xmlns:a16="http://schemas.microsoft.com/office/drawing/2014/main" id="{BCB38F4A-6D06-164E-9CB1-51825BDA5286}"/>
              </a:ext>
            </a:extLst>
          </p:cNvPr>
          <p:cNvSpPr>
            <a:spLocks noGrp="1"/>
          </p:cNvSpPr>
          <p:nvPr>
            <p:ph type="ftr" sz="quarter" idx="11"/>
          </p:nvPr>
        </p:nvSpPr>
        <p:spPr/>
        <p:txBody>
          <a:bodyPr/>
          <a:lstStyle/>
          <a:p>
            <a:endParaRPr lang="en-LV"/>
          </a:p>
        </p:txBody>
      </p:sp>
      <p:sp>
        <p:nvSpPr>
          <p:cNvPr id="9" name="Slide Number Placeholder 8">
            <a:extLst>
              <a:ext uri="{FF2B5EF4-FFF2-40B4-BE49-F238E27FC236}">
                <a16:creationId xmlns:a16="http://schemas.microsoft.com/office/drawing/2014/main" id="{862F9BF6-0039-104F-85CD-148DA6500146}"/>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81136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F901-8CA3-2E45-BB43-9709AA5F05CB}"/>
              </a:ext>
            </a:extLst>
          </p:cNvPr>
          <p:cNvSpPr>
            <a:spLocks noGrp="1"/>
          </p:cNvSpPr>
          <p:nvPr>
            <p:ph type="title"/>
          </p:nvPr>
        </p:nvSpPr>
        <p:spPr/>
        <p:txBody>
          <a:bodyPr/>
          <a:lstStyle/>
          <a:p>
            <a:r>
              <a:rPr lang="en-GB"/>
              <a:t>Click to edit Master title style</a:t>
            </a:r>
            <a:endParaRPr lang="en-LV"/>
          </a:p>
        </p:txBody>
      </p:sp>
      <p:sp>
        <p:nvSpPr>
          <p:cNvPr id="3" name="Date Placeholder 2">
            <a:extLst>
              <a:ext uri="{FF2B5EF4-FFF2-40B4-BE49-F238E27FC236}">
                <a16:creationId xmlns:a16="http://schemas.microsoft.com/office/drawing/2014/main" id="{4B02ED21-DA5D-E44E-BE42-5C16990334B0}"/>
              </a:ext>
            </a:extLst>
          </p:cNvPr>
          <p:cNvSpPr>
            <a:spLocks noGrp="1"/>
          </p:cNvSpPr>
          <p:nvPr>
            <p:ph type="dt" sz="half" idx="10"/>
          </p:nvPr>
        </p:nvSpPr>
        <p:spPr/>
        <p:txBody>
          <a:bodyPr/>
          <a:lstStyle/>
          <a:p>
            <a:fld id="{855B2B00-D4DB-1D43-B6A6-AB56EA370977}" type="datetimeFigureOut">
              <a:t>2024-01-25</a:t>
            </a:fld>
            <a:endParaRPr lang="en-LV"/>
          </a:p>
        </p:txBody>
      </p:sp>
      <p:sp>
        <p:nvSpPr>
          <p:cNvPr id="4" name="Footer Placeholder 3">
            <a:extLst>
              <a:ext uri="{FF2B5EF4-FFF2-40B4-BE49-F238E27FC236}">
                <a16:creationId xmlns:a16="http://schemas.microsoft.com/office/drawing/2014/main" id="{6BCAD884-EA7F-CA42-8686-66B1C3D81BF4}"/>
              </a:ext>
            </a:extLst>
          </p:cNvPr>
          <p:cNvSpPr>
            <a:spLocks noGrp="1"/>
          </p:cNvSpPr>
          <p:nvPr>
            <p:ph type="ftr" sz="quarter" idx="11"/>
          </p:nvPr>
        </p:nvSpPr>
        <p:spPr/>
        <p:txBody>
          <a:bodyPr/>
          <a:lstStyle/>
          <a:p>
            <a:endParaRPr lang="en-LV"/>
          </a:p>
        </p:txBody>
      </p:sp>
      <p:sp>
        <p:nvSpPr>
          <p:cNvPr id="5" name="Slide Number Placeholder 4">
            <a:extLst>
              <a:ext uri="{FF2B5EF4-FFF2-40B4-BE49-F238E27FC236}">
                <a16:creationId xmlns:a16="http://schemas.microsoft.com/office/drawing/2014/main" id="{6088EBA3-E117-C948-818F-3134208FAEC6}"/>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227717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C14A1-B343-2F49-9FDE-F3FF87C574D7}"/>
              </a:ext>
            </a:extLst>
          </p:cNvPr>
          <p:cNvSpPr>
            <a:spLocks noGrp="1"/>
          </p:cNvSpPr>
          <p:nvPr>
            <p:ph type="dt" sz="half" idx="10"/>
          </p:nvPr>
        </p:nvSpPr>
        <p:spPr/>
        <p:txBody>
          <a:bodyPr/>
          <a:lstStyle/>
          <a:p>
            <a:fld id="{855B2B00-D4DB-1D43-B6A6-AB56EA370977}" type="datetimeFigureOut">
              <a:t>2024-01-25</a:t>
            </a:fld>
            <a:endParaRPr lang="en-LV"/>
          </a:p>
        </p:txBody>
      </p:sp>
      <p:sp>
        <p:nvSpPr>
          <p:cNvPr id="3" name="Footer Placeholder 2">
            <a:extLst>
              <a:ext uri="{FF2B5EF4-FFF2-40B4-BE49-F238E27FC236}">
                <a16:creationId xmlns:a16="http://schemas.microsoft.com/office/drawing/2014/main" id="{B5B49C1E-96BA-5E4E-A8D5-EFFD2B5DBF1B}"/>
              </a:ext>
            </a:extLst>
          </p:cNvPr>
          <p:cNvSpPr>
            <a:spLocks noGrp="1"/>
          </p:cNvSpPr>
          <p:nvPr>
            <p:ph type="ftr" sz="quarter" idx="11"/>
          </p:nvPr>
        </p:nvSpPr>
        <p:spPr/>
        <p:txBody>
          <a:bodyPr/>
          <a:lstStyle/>
          <a:p>
            <a:endParaRPr lang="en-LV"/>
          </a:p>
        </p:txBody>
      </p:sp>
      <p:sp>
        <p:nvSpPr>
          <p:cNvPr id="4" name="Slide Number Placeholder 3">
            <a:extLst>
              <a:ext uri="{FF2B5EF4-FFF2-40B4-BE49-F238E27FC236}">
                <a16:creationId xmlns:a16="http://schemas.microsoft.com/office/drawing/2014/main" id="{F3086787-E541-4B49-8C98-14E98D910732}"/>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206301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F70A3-7A40-DC43-BD01-A90C184DAC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V"/>
          </a:p>
        </p:txBody>
      </p:sp>
      <p:sp>
        <p:nvSpPr>
          <p:cNvPr id="3" name="Content Placeholder 2">
            <a:extLst>
              <a:ext uri="{FF2B5EF4-FFF2-40B4-BE49-F238E27FC236}">
                <a16:creationId xmlns:a16="http://schemas.microsoft.com/office/drawing/2014/main" id="{57997D6B-A816-154F-9BC8-0AF76CB5EF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Text Placeholder 3">
            <a:extLst>
              <a:ext uri="{FF2B5EF4-FFF2-40B4-BE49-F238E27FC236}">
                <a16:creationId xmlns:a16="http://schemas.microsoft.com/office/drawing/2014/main" id="{48986E5E-3FCF-364F-8EC7-2A7FBEEB81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DA6B2EC-435F-FA4B-A670-BC5463944569}"/>
              </a:ext>
            </a:extLst>
          </p:cNvPr>
          <p:cNvSpPr>
            <a:spLocks noGrp="1"/>
          </p:cNvSpPr>
          <p:nvPr>
            <p:ph type="dt" sz="half" idx="10"/>
          </p:nvPr>
        </p:nvSpPr>
        <p:spPr/>
        <p:txBody>
          <a:bodyPr/>
          <a:lstStyle/>
          <a:p>
            <a:fld id="{855B2B00-D4DB-1D43-B6A6-AB56EA370977}" type="datetimeFigureOut">
              <a:t>2024-01-25</a:t>
            </a:fld>
            <a:endParaRPr lang="en-LV"/>
          </a:p>
        </p:txBody>
      </p:sp>
      <p:sp>
        <p:nvSpPr>
          <p:cNvPr id="6" name="Footer Placeholder 5">
            <a:extLst>
              <a:ext uri="{FF2B5EF4-FFF2-40B4-BE49-F238E27FC236}">
                <a16:creationId xmlns:a16="http://schemas.microsoft.com/office/drawing/2014/main" id="{514DC1F4-20C3-544F-B560-9CBE72B85319}"/>
              </a:ext>
            </a:extLst>
          </p:cNvPr>
          <p:cNvSpPr>
            <a:spLocks noGrp="1"/>
          </p:cNvSpPr>
          <p:nvPr>
            <p:ph type="ftr" sz="quarter" idx="11"/>
          </p:nvPr>
        </p:nvSpPr>
        <p:spPr/>
        <p:txBody>
          <a:bodyPr/>
          <a:lstStyle/>
          <a:p>
            <a:endParaRPr lang="en-LV"/>
          </a:p>
        </p:txBody>
      </p:sp>
      <p:sp>
        <p:nvSpPr>
          <p:cNvPr id="7" name="Slide Number Placeholder 6">
            <a:extLst>
              <a:ext uri="{FF2B5EF4-FFF2-40B4-BE49-F238E27FC236}">
                <a16:creationId xmlns:a16="http://schemas.microsoft.com/office/drawing/2014/main" id="{17C1B9BB-5DDD-6248-96F9-E17FBEC3F8BC}"/>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98689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89DB6-CB26-894F-B991-9EAB494DEE8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V"/>
          </a:p>
        </p:txBody>
      </p:sp>
      <p:sp>
        <p:nvSpPr>
          <p:cNvPr id="3" name="Picture Placeholder 2">
            <a:extLst>
              <a:ext uri="{FF2B5EF4-FFF2-40B4-BE49-F238E27FC236}">
                <a16:creationId xmlns:a16="http://schemas.microsoft.com/office/drawing/2014/main" id="{A295F2A8-F9DB-0440-80A2-2809CC065C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V"/>
          </a:p>
        </p:txBody>
      </p:sp>
      <p:sp>
        <p:nvSpPr>
          <p:cNvPr id="4" name="Text Placeholder 3">
            <a:extLst>
              <a:ext uri="{FF2B5EF4-FFF2-40B4-BE49-F238E27FC236}">
                <a16:creationId xmlns:a16="http://schemas.microsoft.com/office/drawing/2014/main" id="{5E209BD5-296B-D64E-9068-2A1865951A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1E7771-C4D2-6144-938F-43BDDC7331A7}"/>
              </a:ext>
            </a:extLst>
          </p:cNvPr>
          <p:cNvSpPr>
            <a:spLocks noGrp="1"/>
          </p:cNvSpPr>
          <p:nvPr>
            <p:ph type="dt" sz="half" idx="10"/>
          </p:nvPr>
        </p:nvSpPr>
        <p:spPr/>
        <p:txBody>
          <a:bodyPr/>
          <a:lstStyle/>
          <a:p>
            <a:fld id="{855B2B00-D4DB-1D43-B6A6-AB56EA370977}" type="datetimeFigureOut">
              <a:t>2024-01-25</a:t>
            </a:fld>
            <a:endParaRPr lang="en-LV"/>
          </a:p>
        </p:txBody>
      </p:sp>
      <p:sp>
        <p:nvSpPr>
          <p:cNvPr id="6" name="Footer Placeholder 5">
            <a:extLst>
              <a:ext uri="{FF2B5EF4-FFF2-40B4-BE49-F238E27FC236}">
                <a16:creationId xmlns:a16="http://schemas.microsoft.com/office/drawing/2014/main" id="{90C08B8E-6CDC-1940-ADAB-03BDE06A63FB}"/>
              </a:ext>
            </a:extLst>
          </p:cNvPr>
          <p:cNvSpPr>
            <a:spLocks noGrp="1"/>
          </p:cNvSpPr>
          <p:nvPr>
            <p:ph type="ftr" sz="quarter" idx="11"/>
          </p:nvPr>
        </p:nvSpPr>
        <p:spPr/>
        <p:txBody>
          <a:bodyPr/>
          <a:lstStyle/>
          <a:p>
            <a:endParaRPr lang="en-LV"/>
          </a:p>
        </p:txBody>
      </p:sp>
      <p:sp>
        <p:nvSpPr>
          <p:cNvPr id="7" name="Slide Number Placeholder 6">
            <a:extLst>
              <a:ext uri="{FF2B5EF4-FFF2-40B4-BE49-F238E27FC236}">
                <a16:creationId xmlns:a16="http://schemas.microsoft.com/office/drawing/2014/main" id="{2F60C02E-FAAF-2C44-B820-5397542C4477}"/>
              </a:ext>
            </a:extLst>
          </p:cNvPr>
          <p:cNvSpPr>
            <a:spLocks noGrp="1"/>
          </p:cNvSpPr>
          <p:nvPr>
            <p:ph type="sldNum" sz="quarter" idx="12"/>
          </p:nvPr>
        </p:nvSpPr>
        <p:spPr/>
        <p:txBody>
          <a:bodyPr/>
          <a:lstStyle/>
          <a:p>
            <a:fld id="{75BB19D9-ACB4-9A44-AABA-13D3C2F9DE9A}" type="slidenum">
              <a:t>‹#›</a:t>
            </a:fld>
            <a:endParaRPr lang="en-LV"/>
          </a:p>
        </p:txBody>
      </p:sp>
    </p:spTree>
    <p:extLst>
      <p:ext uri="{BB962C8B-B14F-4D97-AF65-F5344CB8AC3E}">
        <p14:creationId xmlns:p14="http://schemas.microsoft.com/office/powerpoint/2010/main" val="406814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7AE711-6551-6348-8A2C-FCFACB4112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LV"/>
          </a:p>
        </p:txBody>
      </p:sp>
      <p:sp>
        <p:nvSpPr>
          <p:cNvPr id="3" name="Text Placeholder 2">
            <a:extLst>
              <a:ext uri="{FF2B5EF4-FFF2-40B4-BE49-F238E27FC236}">
                <a16:creationId xmlns:a16="http://schemas.microsoft.com/office/drawing/2014/main" id="{D61DDB45-AE9F-B44F-83F2-E6F7389E3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09DAA2E1-D1B9-B44C-A015-EEE215C5B1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B2B00-D4DB-1D43-B6A6-AB56EA370977}" type="datetimeFigureOut">
              <a:t>2024-01-25</a:t>
            </a:fld>
            <a:endParaRPr lang="en-LV"/>
          </a:p>
        </p:txBody>
      </p:sp>
      <p:sp>
        <p:nvSpPr>
          <p:cNvPr id="5" name="Footer Placeholder 4">
            <a:extLst>
              <a:ext uri="{FF2B5EF4-FFF2-40B4-BE49-F238E27FC236}">
                <a16:creationId xmlns:a16="http://schemas.microsoft.com/office/drawing/2014/main" id="{5EAE91C2-1635-D142-A83A-A8D1569A26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V"/>
          </a:p>
        </p:txBody>
      </p:sp>
      <p:sp>
        <p:nvSpPr>
          <p:cNvPr id="6" name="Slide Number Placeholder 5">
            <a:extLst>
              <a:ext uri="{FF2B5EF4-FFF2-40B4-BE49-F238E27FC236}">
                <a16:creationId xmlns:a16="http://schemas.microsoft.com/office/drawing/2014/main" id="{7A77C59D-FE8F-F845-878F-D6FBCB2EEB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B19D9-ACB4-9A44-AABA-13D3C2F9DE9A}" type="slidenum">
              <a:t>‹#›</a:t>
            </a:fld>
            <a:endParaRPr lang="en-LV"/>
          </a:p>
        </p:txBody>
      </p:sp>
    </p:spTree>
    <p:extLst>
      <p:ext uri="{BB962C8B-B14F-4D97-AF65-F5344CB8AC3E}">
        <p14:creationId xmlns:p14="http://schemas.microsoft.com/office/powerpoint/2010/main" val="2903127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9A470EA8-D762-1E41-8B55-444E29C46A74}"/>
              </a:ext>
            </a:extLst>
          </p:cNvPr>
          <p:cNvPicPr>
            <a:picLocks noChangeAspect="1"/>
          </p:cNvPicPr>
          <p:nvPr/>
        </p:nvPicPr>
        <p:blipFill>
          <a:blip r:embed="rId3"/>
          <a:stretch>
            <a:fillRect/>
          </a:stretch>
        </p:blipFill>
        <p:spPr>
          <a:xfrm>
            <a:off x="273935" y="200430"/>
            <a:ext cx="2503990" cy="823071"/>
          </a:xfrm>
          <a:prstGeom prst="rect">
            <a:avLst/>
          </a:prstGeom>
        </p:spPr>
      </p:pic>
      <p:sp>
        <p:nvSpPr>
          <p:cNvPr id="3" name="TextBox 2">
            <a:extLst>
              <a:ext uri="{FF2B5EF4-FFF2-40B4-BE49-F238E27FC236}">
                <a16:creationId xmlns:a16="http://schemas.microsoft.com/office/drawing/2014/main" id="{FA77DA3E-58E3-A64F-88C5-568281ED08B9}"/>
              </a:ext>
            </a:extLst>
          </p:cNvPr>
          <p:cNvSpPr txBox="1"/>
          <p:nvPr/>
        </p:nvSpPr>
        <p:spPr>
          <a:xfrm>
            <a:off x="9384540" y="257875"/>
            <a:ext cx="2119491" cy="738664"/>
          </a:xfrm>
          <a:prstGeom prst="rect">
            <a:avLst/>
          </a:prstGeom>
          <a:noFill/>
        </p:spPr>
        <p:txBody>
          <a:bodyPr wrap="none" rtlCol="0">
            <a:spAutoFit/>
          </a:bodyPr>
          <a:lstStyle/>
          <a:p>
            <a:r>
              <a:rPr lang="lv-LV" sz="1400" b="1" dirty="0"/>
              <a:t>Viktors Bergholcs</a:t>
            </a:r>
            <a:endParaRPr lang="en-LV" sz="1400" b="1" dirty="0"/>
          </a:p>
          <a:p>
            <a:r>
              <a:rPr lang="lv-LV" sz="1400" b="1" dirty="0"/>
              <a:t>vb21108</a:t>
            </a:r>
            <a:br>
              <a:rPr lang="en-LV" sz="1400" b="1" dirty="0"/>
            </a:br>
            <a:r>
              <a:rPr lang="en-CA" sz="1400" b="1" dirty="0" err="1"/>
              <a:t>Asoc.prof</a:t>
            </a:r>
            <a:r>
              <a:rPr lang="en-CA" sz="1400" b="1" dirty="0"/>
              <a:t>. </a:t>
            </a:r>
            <a:r>
              <a:rPr lang="en-CA" sz="1400" b="1" dirty="0" err="1"/>
              <a:t>Pēteris</a:t>
            </a:r>
            <a:r>
              <a:rPr lang="en-CA" sz="1400" b="1" dirty="0"/>
              <a:t> </a:t>
            </a:r>
            <a:r>
              <a:rPr lang="en-CA" sz="1400" b="1" dirty="0" err="1"/>
              <a:t>Paikens</a:t>
            </a:r>
            <a:endParaRPr lang="en-LV" sz="1400" b="1" dirty="0"/>
          </a:p>
        </p:txBody>
      </p:sp>
      <p:sp>
        <p:nvSpPr>
          <p:cNvPr id="6" name="TextBox 5">
            <a:extLst>
              <a:ext uri="{FF2B5EF4-FFF2-40B4-BE49-F238E27FC236}">
                <a16:creationId xmlns:a16="http://schemas.microsoft.com/office/drawing/2014/main" id="{B4923B83-7524-F942-9C4C-62245BD0EE56}"/>
              </a:ext>
            </a:extLst>
          </p:cNvPr>
          <p:cNvSpPr txBox="1"/>
          <p:nvPr/>
        </p:nvSpPr>
        <p:spPr>
          <a:xfrm>
            <a:off x="8227141" y="254007"/>
            <a:ext cx="1304011" cy="738664"/>
          </a:xfrm>
          <a:prstGeom prst="rect">
            <a:avLst/>
          </a:prstGeom>
          <a:noFill/>
        </p:spPr>
        <p:txBody>
          <a:bodyPr wrap="none" rtlCol="0">
            <a:spAutoFit/>
          </a:bodyPr>
          <a:lstStyle/>
          <a:p>
            <a:r>
              <a:rPr lang="en-LV" sz="1400"/>
              <a:t>Darba autors:</a:t>
            </a:r>
          </a:p>
          <a:p>
            <a:r>
              <a:rPr lang="en-LV" sz="1400"/>
              <a:t>Studenta apl.:</a:t>
            </a:r>
            <a:br>
              <a:rPr lang="en-LV" sz="1400"/>
            </a:br>
            <a:r>
              <a:rPr lang="en-LV" sz="1400"/>
              <a:t>Darba vadītājs:</a:t>
            </a:r>
          </a:p>
        </p:txBody>
      </p:sp>
      <p:sp>
        <p:nvSpPr>
          <p:cNvPr id="8" name="Rectangle 7">
            <a:extLst>
              <a:ext uri="{FF2B5EF4-FFF2-40B4-BE49-F238E27FC236}">
                <a16:creationId xmlns:a16="http://schemas.microsoft.com/office/drawing/2014/main" id="{8B9C1D84-C7CA-4841-8031-0CEAA282D885}"/>
              </a:ext>
            </a:extLst>
          </p:cNvPr>
          <p:cNvSpPr/>
          <p:nvPr/>
        </p:nvSpPr>
        <p:spPr>
          <a:xfrm>
            <a:off x="0" y="1174814"/>
            <a:ext cx="12192000" cy="582121"/>
          </a:xfrm>
          <a:prstGeom prst="rect">
            <a:avLst/>
          </a:prstGeom>
          <a:solidFill>
            <a:srgbClr val="2E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9" name="TextBox 8">
            <a:extLst>
              <a:ext uri="{FF2B5EF4-FFF2-40B4-BE49-F238E27FC236}">
                <a16:creationId xmlns:a16="http://schemas.microsoft.com/office/drawing/2014/main" id="{DD946196-4FDD-E549-B381-4FBCF8350170}"/>
              </a:ext>
            </a:extLst>
          </p:cNvPr>
          <p:cNvSpPr txBox="1"/>
          <p:nvPr/>
        </p:nvSpPr>
        <p:spPr>
          <a:xfrm>
            <a:off x="189021" y="1201836"/>
            <a:ext cx="11813957" cy="492443"/>
          </a:xfrm>
          <a:prstGeom prst="rect">
            <a:avLst/>
          </a:prstGeom>
          <a:noFill/>
        </p:spPr>
        <p:txBody>
          <a:bodyPr wrap="square" rtlCol="0">
            <a:spAutoFit/>
          </a:bodyPr>
          <a:lstStyle/>
          <a:p>
            <a:pPr algn="ctr"/>
            <a:r>
              <a:rPr lang="en-CA" sz="2600" b="1" dirty="0">
                <a:solidFill>
                  <a:schemeClr val="bg1"/>
                </a:solidFill>
              </a:rPr>
              <a:t> </a:t>
            </a:r>
            <a:r>
              <a:rPr lang="en-CA" sz="2600" b="1" dirty="0" err="1">
                <a:solidFill>
                  <a:schemeClr val="bg1"/>
                </a:solidFill>
              </a:rPr>
              <a:t>Gada</a:t>
            </a:r>
            <a:r>
              <a:rPr lang="en-CA" sz="2600" b="1" dirty="0">
                <a:solidFill>
                  <a:schemeClr val="bg1"/>
                </a:solidFill>
              </a:rPr>
              <a:t> </a:t>
            </a:r>
            <a:r>
              <a:rPr lang="en-CA" sz="2600" b="1" dirty="0" err="1">
                <a:solidFill>
                  <a:schemeClr val="bg1"/>
                </a:solidFill>
              </a:rPr>
              <a:t>finanšu</a:t>
            </a:r>
            <a:r>
              <a:rPr lang="en-CA" sz="2600" b="1" dirty="0">
                <a:solidFill>
                  <a:schemeClr val="bg1"/>
                </a:solidFill>
              </a:rPr>
              <a:t> </a:t>
            </a:r>
            <a:r>
              <a:rPr lang="en-CA" sz="2600" b="1" dirty="0" err="1">
                <a:solidFill>
                  <a:schemeClr val="bg1"/>
                </a:solidFill>
              </a:rPr>
              <a:t>atskaišu</a:t>
            </a:r>
            <a:r>
              <a:rPr lang="en-CA" sz="2600" b="1" dirty="0">
                <a:solidFill>
                  <a:schemeClr val="bg1"/>
                </a:solidFill>
              </a:rPr>
              <a:t> </a:t>
            </a:r>
            <a:r>
              <a:rPr lang="en-CA" sz="2600" b="1" dirty="0" err="1">
                <a:solidFill>
                  <a:schemeClr val="bg1"/>
                </a:solidFill>
              </a:rPr>
              <a:t>analīze</a:t>
            </a:r>
            <a:r>
              <a:rPr lang="en-CA" sz="2600" b="1" dirty="0">
                <a:solidFill>
                  <a:schemeClr val="bg1"/>
                </a:solidFill>
              </a:rPr>
              <a:t> </a:t>
            </a:r>
            <a:r>
              <a:rPr lang="en-CA" sz="2600" b="1" dirty="0" err="1">
                <a:solidFill>
                  <a:schemeClr val="bg1"/>
                </a:solidFill>
              </a:rPr>
              <a:t>izmantojot</a:t>
            </a:r>
            <a:r>
              <a:rPr lang="en-CA" sz="2600" b="1" dirty="0">
                <a:solidFill>
                  <a:schemeClr val="bg1"/>
                </a:solidFill>
              </a:rPr>
              <a:t> GPT un Llama2</a:t>
            </a:r>
            <a:endParaRPr lang="en-LV" sz="2600" dirty="0">
              <a:solidFill>
                <a:schemeClr val="bg1"/>
              </a:solidFill>
            </a:endParaRPr>
          </a:p>
        </p:txBody>
      </p:sp>
      <p:sp>
        <p:nvSpPr>
          <p:cNvPr id="10" name="TextBox 9">
            <a:extLst>
              <a:ext uri="{FF2B5EF4-FFF2-40B4-BE49-F238E27FC236}">
                <a16:creationId xmlns:a16="http://schemas.microsoft.com/office/drawing/2014/main" id="{26E15B2B-F6AD-124C-8966-06B90E6B946E}"/>
              </a:ext>
            </a:extLst>
          </p:cNvPr>
          <p:cNvSpPr txBox="1"/>
          <p:nvPr/>
        </p:nvSpPr>
        <p:spPr>
          <a:xfrm>
            <a:off x="202582" y="1945307"/>
            <a:ext cx="1189749" cy="369332"/>
          </a:xfrm>
          <a:prstGeom prst="rect">
            <a:avLst/>
          </a:prstGeom>
          <a:noFill/>
        </p:spPr>
        <p:txBody>
          <a:bodyPr wrap="none" rtlCol="0">
            <a:spAutoFit/>
          </a:bodyPr>
          <a:lstStyle/>
          <a:p>
            <a:r>
              <a:rPr lang="lv-LV" b="1" dirty="0">
                <a:solidFill>
                  <a:srgbClr val="2E5597"/>
                </a:solidFill>
              </a:rPr>
              <a:t>Motivācija</a:t>
            </a:r>
            <a:endParaRPr lang="en-LV" dirty="0">
              <a:solidFill>
                <a:srgbClr val="2E5597"/>
              </a:solidFill>
            </a:endParaRPr>
          </a:p>
        </p:txBody>
      </p:sp>
      <p:sp>
        <p:nvSpPr>
          <p:cNvPr id="11" name="TextBox 10">
            <a:extLst>
              <a:ext uri="{FF2B5EF4-FFF2-40B4-BE49-F238E27FC236}">
                <a16:creationId xmlns:a16="http://schemas.microsoft.com/office/drawing/2014/main" id="{8137C298-E685-3947-AB32-AEE459866897}"/>
              </a:ext>
            </a:extLst>
          </p:cNvPr>
          <p:cNvSpPr txBox="1"/>
          <p:nvPr/>
        </p:nvSpPr>
        <p:spPr>
          <a:xfrm>
            <a:off x="4460929" y="1945307"/>
            <a:ext cx="2348720" cy="369332"/>
          </a:xfrm>
          <a:prstGeom prst="rect">
            <a:avLst/>
          </a:prstGeom>
          <a:noFill/>
        </p:spPr>
        <p:txBody>
          <a:bodyPr wrap="none" rtlCol="0">
            <a:spAutoFit/>
          </a:bodyPr>
          <a:lstStyle/>
          <a:p>
            <a:r>
              <a:rPr lang="lv-LV" b="1">
                <a:solidFill>
                  <a:srgbClr val="2E5597"/>
                </a:solidFill>
              </a:rPr>
              <a:t>Darba izstrādes mērķis</a:t>
            </a:r>
            <a:endParaRPr lang="en-LV">
              <a:solidFill>
                <a:srgbClr val="2E5597"/>
              </a:solidFill>
            </a:endParaRPr>
          </a:p>
        </p:txBody>
      </p:sp>
      <p:sp>
        <p:nvSpPr>
          <p:cNvPr id="12" name="TextBox 11">
            <a:extLst>
              <a:ext uri="{FF2B5EF4-FFF2-40B4-BE49-F238E27FC236}">
                <a16:creationId xmlns:a16="http://schemas.microsoft.com/office/drawing/2014/main" id="{32ADEB64-96F0-0F41-8794-FA4D19ADFB85}"/>
              </a:ext>
            </a:extLst>
          </p:cNvPr>
          <p:cNvSpPr txBox="1"/>
          <p:nvPr/>
        </p:nvSpPr>
        <p:spPr>
          <a:xfrm>
            <a:off x="8522014" y="1957755"/>
            <a:ext cx="1021433" cy="369332"/>
          </a:xfrm>
          <a:prstGeom prst="rect">
            <a:avLst/>
          </a:prstGeom>
          <a:noFill/>
        </p:spPr>
        <p:txBody>
          <a:bodyPr wrap="none" rtlCol="0">
            <a:spAutoFit/>
          </a:bodyPr>
          <a:lstStyle/>
          <a:p>
            <a:r>
              <a:rPr lang="lv-LV" b="1">
                <a:solidFill>
                  <a:srgbClr val="2E5597"/>
                </a:solidFill>
              </a:rPr>
              <a:t>Rezultāti</a:t>
            </a:r>
            <a:endParaRPr lang="en-LV">
              <a:solidFill>
                <a:srgbClr val="2E5597"/>
              </a:solidFill>
            </a:endParaRPr>
          </a:p>
        </p:txBody>
      </p:sp>
      <p:sp>
        <p:nvSpPr>
          <p:cNvPr id="13" name="TextBox 12">
            <a:extLst>
              <a:ext uri="{FF2B5EF4-FFF2-40B4-BE49-F238E27FC236}">
                <a16:creationId xmlns:a16="http://schemas.microsoft.com/office/drawing/2014/main" id="{E5F07B6F-D36E-0B41-8D18-EFAFF34F342E}"/>
              </a:ext>
            </a:extLst>
          </p:cNvPr>
          <p:cNvSpPr txBox="1"/>
          <p:nvPr/>
        </p:nvSpPr>
        <p:spPr>
          <a:xfrm>
            <a:off x="8542385" y="3926427"/>
            <a:ext cx="1614545" cy="369332"/>
          </a:xfrm>
          <a:prstGeom prst="rect">
            <a:avLst/>
          </a:prstGeom>
          <a:noFill/>
        </p:spPr>
        <p:txBody>
          <a:bodyPr wrap="none" rtlCol="0">
            <a:spAutoFit/>
          </a:bodyPr>
          <a:lstStyle/>
          <a:p>
            <a:r>
              <a:rPr lang="lv-LV" b="1" dirty="0">
                <a:solidFill>
                  <a:srgbClr val="2E5597"/>
                </a:solidFill>
              </a:rPr>
              <a:t>Nākotnes plāni</a:t>
            </a:r>
            <a:endParaRPr lang="en-LV" dirty="0">
              <a:solidFill>
                <a:srgbClr val="2E5597"/>
              </a:solidFill>
            </a:endParaRPr>
          </a:p>
        </p:txBody>
      </p:sp>
      <p:sp>
        <p:nvSpPr>
          <p:cNvPr id="14" name="TextBox 13">
            <a:extLst>
              <a:ext uri="{FF2B5EF4-FFF2-40B4-BE49-F238E27FC236}">
                <a16:creationId xmlns:a16="http://schemas.microsoft.com/office/drawing/2014/main" id="{F866556F-36FE-5643-B49E-6DA20527C52B}"/>
              </a:ext>
            </a:extLst>
          </p:cNvPr>
          <p:cNvSpPr txBox="1"/>
          <p:nvPr/>
        </p:nvSpPr>
        <p:spPr>
          <a:xfrm>
            <a:off x="221997" y="2285002"/>
            <a:ext cx="3843976" cy="3231654"/>
          </a:xfrm>
          <a:prstGeom prst="rect">
            <a:avLst/>
          </a:prstGeom>
          <a:noFill/>
        </p:spPr>
        <p:txBody>
          <a:bodyPr wrap="square" rtlCol="0">
            <a:spAutoFit/>
          </a:bodyPr>
          <a:lstStyle/>
          <a:p>
            <a:r>
              <a:rPr lang="lv-LV" sz="1200" dirty="0"/>
              <a:t>Investoriem, kas iegulda līdzekļus akciju iegādē ir svarīgi minimizēt savus riskus, kas saistīti ar šāda veida ieguldījumiem. Risku minimizācija notiek, ja tiek labāk paredzēts ilgtermiņa konkrētā uzņēmuma akciju vērtību izmaiņas. Fundamentālā analīze ir viens no veidiem, kas palīdz novērtēt uzņēmuma finansiālo stāvokli un īsto tagadnes vai nākotnes akciju cenu. Svarīga informācija par uzņēmuma finanšu rādītājiem ir atrodama tā gada finanšu atskaitēs.</a:t>
            </a:r>
          </a:p>
          <a:p>
            <a:r>
              <a:rPr lang="lv-LV" sz="1200" dirty="0"/>
              <a:t>Dabiskās valodas apstrādes jomas attīstības rezultātā radās iespēja efektīvi un precīzi analizēt gan strukturētos, gan nestrukturētos datus, kas ir atrodami tajās pašās finanšu atskaitēs. GPT ir uzņēmuma "OpenAI" populārs lielo valodu modeļu klāst, kur maksas modeļi GPT-3.5 un jaunākais GPT-4 spēj ļoti efektīvi darboties ar teksta datiem. Līdzīgas spējas ir arī brīvi pieejamam Llama2 modeļiem no uzņēmuma "Meta". </a:t>
            </a:r>
            <a:endParaRPr lang="en-LV" sz="1200" dirty="0"/>
          </a:p>
        </p:txBody>
      </p:sp>
      <p:sp>
        <p:nvSpPr>
          <p:cNvPr id="16" name="TextBox 15">
            <a:extLst>
              <a:ext uri="{FF2B5EF4-FFF2-40B4-BE49-F238E27FC236}">
                <a16:creationId xmlns:a16="http://schemas.microsoft.com/office/drawing/2014/main" id="{A2AD2754-386D-B843-88A5-5673E77EA20F}"/>
              </a:ext>
            </a:extLst>
          </p:cNvPr>
          <p:cNvSpPr txBox="1"/>
          <p:nvPr/>
        </p:nvSpPr>
        <p:spPr>
          <a:xfrm>
            <a:off x="4484333" y="2285003"/>
            <a:ext cx="3794681" cy="461665"/>
          </a:xfrm>
          <a:prstGeom prst="rect">
            <a:avLst/>
          </a:prstGeom>
          <a:noFill/>
        </p:spPr>
        <p:txBody>
          <a:bodyPr wrap="square" rtlCol="0">
            <a:spAutoFit/>
          </a:bodyPr>
          <a:lstStyle/>
          <a:p>
            <a:r>
              <a:rPr lang="lv-LV" sz="1200" dirty="0"/>
              <a:t>1. Saprast vairāk par lielo valodu modeļiem, darbības principiem un pielietojumiem.</a:t>
            </a:r>
          </a:p>
        </p:txBody>
      </p:sp>
      <p:sp>
        <p:nvSpPr>
          <p:cNvPr id="22" name="TextBox 21">
            <a:extLst>
              <a:ext uri="{FF2B5EF4-FFF2-40B4-BE49-F238E27FC236}">
                <a16:creationId xmlns:a16="http://schemas.microsoft.com/office/drawing/2014/main" id="{830C72C1-0DC5-1848-ABF3-DE740D30FBFC}"/>
              </a:ext>
            </a:extLst>
          </p:cNvPr>
          <p:cNvSpPr txBox="1"/>
          <p:nvPr/>
        </p:nvSpPr>
        <p:spPr>
          <a:xfrm>
            <a:off x="4484333" y="2706196"/>
            <a:ext cx="3794681" cy="461665"/>
          </a:xfrm>
          <a:prstGeom prst="rect">
            <a:avLst/>
          </a:prstGeom>
          <a:noFill/>
        </p:spPr>
        <p:txBody>
          <a:bodyPr wrap="square" rtlCol="0">
            <a:spAutoFit/>
          </a:bodyPr>
          <a:lstStyle/>
          <a:p>
            <a:r>
              <a:rPr lang="lv-LV" sz="1200" dirty="0"/>
              <a:t>2. Atrast potenciālos gada atskaišu datu avotus un standartus pēc kuriem tie tiek veidoti.</a:t>
            </a:r>
          </a:p>
        </p:txBody>
      </p:sp>
      <p:sp>
        <p:nvSpPr>
          <p:cNvPr id="27" name="TextBox 26">
            <a:extLst>
              <a:ext uri="{FF2B5EF4-FFF2-40B4-BE49-F238E27FC236}">
                <a16:creationId xmlns:a16="http://schemas.microsoft.com/office/drawing/2014/main" id="{2C8A0802-69C2-5448-B2A5-43A050842C0D}"/>
              </a:ext>
            </a:extLst>
          </p:cNvPr>
          <p:cNvSpPr txBox="1"/>
          <p:nvPr/>
        </p:nvSpPr>
        <p:spPr>
          <a:xfrm>
            <a:off x="8521066" y="4426602"/>
            <a:ext cx="3220238" cy="2123658"/>
          </a:xfrm>
          <a:prstGeom prst="rect">
            <a:avLst/>
          </a:prstGeom>
          <a:noFill/>
        </p:spPr>
        <p:txBody>
          <a:bodyPr wrap="square" rtlCol="0">
            <a:spAutoFit/>
          </a:bodyPr>
          <a:lstStyle/>
          <a:p>
            <a:pPr marL="228600" indent="-228600">
              <a:buAutoNum type="arabicPeriod"/>
            </a:pPr>
            <a:r>
              <a:rPr lang="lv-LV" sz="1200" dirty="0"/>
              <a:t>Pabeigt kodu, kas spēs izpildīt lietotāja vaicājumus par gada pārskatu</a:t>
            </a:r>
          </a:p>
          <a:p>
            <a:pPr marL="228600" indent="-228600">
              <a:buAutoNum type="arabicPeriod"/>
            </a:pPr>
            <a:r>
              <a:rPr lang="lv-LV" sz="1200" dirty="0"/>
              <a:t>Salīdzināt GPT un Llama2 modeļu efektivitāti strukturēto un nestrukturēto datu analīzē veicot apjomīgu eksperimentu daudzumu.</a:t>
            </a:r>
          </a:p>
          <a:p>
            <a:pPr marL="228600" indent="-228600">
              <a:buAutoNum type="arabicPeriod"/>
            </a:pPr>
            <a:r>
              <a:rPr lang="lv-LV" sz="1200" dirty="0"/>
              <a:t>Saprast potenciālās izmaksas un grūtības darbībā ar šiem modeļiem.</a:t>
            </a:r>
          </a:p>
          <a:p>
            <a:pPr marL="228600" indent="-228600">
              <a:buAutoNum type="arabicPeriod"/>
            </a:pPr>
            <a:r>
              <a:rPr lang="lv-LV" sz="1200" dirty="0"/>
              <a:t>Veikt efektivitātes eksperimentus darbā ar latviešu valodas gada atskaitēm</a:t>
            </a:r>
          </a:p>
          <a:p>
            <a:pPr marL="228600" indent="-228600">
              <a:buAutoNum type="arabicPeriod"/>
            </a:pPr>
            <a:endParaRPr lang="lv-LV" sz="1200" dirty="0"/>
          </a:p>
          <a:p>
            <a:endParaRPr lang="lv-LV" sz="1200" dirty="0"/>
          </a:p>
        </p:txBody>
      </p:sp>
      <p:sp>
        <p:nvSpPr>
          <p:cNvPr id="2" name="TextBox 1">
            <a:extLst>
              <a:ext uri="{FF2B5EF4-FFF2-40B4-BE49-F238E27FC236}">
                <a16:creationId xmlns:a16="http://schemas.microsoft.com/office/drawing/2014/main" id="{3288F92E-D805-E841-BD5D-CC99A479971B}"/>
              </a:ext>
            </a:extLst>
          </p:cNvPr>
          <p:cNvSpPr txBox="1"/>
          <p:nvPr/>
        </p:nvSpPr>
        <p:spPr>
          <a:xfrm>
            <a:off x="8521066" y="2310600"/>
            <a:ext cx="3441467" cy="1384995"/>
          </a:xfrm>
          <a:prstGeom prst="rect">
            <a:avLst/>
          </a:prstGeom>
          <a:noFill/>
        </p:spPr>
        <p:txBody>
          <a:bodyPr wrap="square" rtlCol="0">
            <a:spAutoFit/>
          </a:bodyPr>
          <a:lstStyle/>
          <a:p>
            <a:pPr marL="228600" indent="-228600">
              <a:buAutoNum type="arabicPeriod"/>
            </a:pPr>
            <a:r>
              <a:rPr lang="lv-LV" sz="1200" dirty="0"/>
              <a:t>Izveidots konceptuāls programatūras kods, kas spēj darboties ar gada atskaitēm un attiecīgiem modeļiem</a:t>
            </a:r>
          </a:p>
          <a:p>
            <a:pPr marL="228600" indent="-228600">
              <a:buAutoNum type="arabicPeriod"/>
            </a:pPr>
            <a:endParaRPr lang="lv-LV" sz="1200" dirty="0"/>
          </a:p>
          <a:p>
            <a:pPr marL="228600" indent="-228600">
              <a:buAutoNum type="arabicPeriod"/>
            </a:pPr>
            <a:r>
              <a:rPr lang="lv-LV" sz="1200" dirty="0"/>
              <a:t>Iepazinos ar gada atskaišu veidiem un avotiem</a:t>
            </a:r>
          </a:p>
          <a:p>
            <a:pPr marL="228600" indent="-228600">
              <a:buAutoNum type="arabicPeriod"/>
            </a:pPr>
            <a:endParaRPr lang="lv-LV" sz="1200" dirty="0"/>
          </a:p>
          <a:p>
            <a:pPr marL="228600" indent="-228600">
              <a:buAutoNum type="arabicPeriod"/>
            </a:pPr>
            <a:r>
              <a:rPr lang="lv-LV" sz="1200" dirty="0"/>
              <a:t>Sapratu vairāk par GPT un Llama2 modeļiem</a:t>
            </a:r>
            <a:endParaRPr lang="en-CA" sz="1200" dirty="0"/>
          </a:p>
        </p:txBody>
      </p:sp>
      <p:sp>
        <p:nvSpPr>
          <p:cNvPr id="32" name="TextBox 31">
            <a:extLst>
              <a:ext uri="{FF2B5EF4-FFF2-40B4-BE49-F238E27FC236}">
                <a16:creationId xmlns:a16="http://schemas.microsoft.com/office/drawing/2014/main" id="{98301652-1EF4-469F-92AB-E0B2EC355806}"/>
              </a:ext>
            </a:extLst>
          </p:cNvPr>
          <p:cNvSpPr txBox="1"/>
          <p:nvPr/>
        </p:nvSpPr>
        <p:spPr>
          <a:xfrm>
            <a:off x="4460929" y="3172302"/>
            <a:ext cx="3794681" cy="461665"/>
          </a:xfrm>
          <a:prstGeom prst="rect">
            <a:avLst/>
          </a:prstGeom>
          <a:noFill/>
        </p:spPr>
        <p:txBody>
          <a:bodyPr wrap="square" rtlCol="0">
            <a:spAutoFit/>
          </a:bodyPr>
          <a:lstStyle/>
          <a:p>
            <a:r>
              <a:rPr lang="lv-LV" sz="1200" dirty="0"/>
              <a:t>3. Iepazīties, kā lielo valodu modeļi var tikt izmantoti gada atskaišu analīzē.</a:t>
            </a:r>
          </a:p>
        </p:txBody>
      </p:sp>
      <p:sp>
        <p:nvSpPr>
          <p:cNvPr id="33" name="TextBox 32">
            <a:extLst>
              <a:ext uri="{FF2B5EF4-FFF2-40B4-BE49-F238E27FC236}">
                <a16:creationId xmlns:a16="http://schemas.microsoft.com/office/drawing/2014/main" id="{0C1A46E6-2172-4835-9EED-C06A61C7F2C1}"/>
              </a:ext>
            </a:extLst>
          </p:cNvPr>
          <p:cNvSpPr txBox="1"/>
          <p:nvPr/>
        </p:nvSpPr>
        <p:spPr>
          <a:xfrm>
            <a:off x="4484333" y="3649428"/>
            <a:ext cx="3794681" cy="276999"/>
          </a:xfrm>
          <a:prstGeom prst="rect">
            <a:avLst/>
          </a:prstGeom>
          <a:noFill/>
        </p:spPr>
        <p:txBody>
          <a:bodyPr wrap="square" rtlCol="0">
            <a:spAutoFit/>
          </a:bodyPr>
          <a:lstStyle/>
          <a:p>
            <a:r>
              <a:rPr lang="lv-LV" sz="1200" dirty="0"/>
              <a:t>4. Uzzināt vairāk par konkrēti GPT un Llama2 modeļiem.</a:t>
            </a:r>
          </a:p>
        </p:txBody>
      </p:sp>
      <p:pic>
        <p:nvPicPr>
          <p:cNvPr id="5" name="Picture 4">
            <a:extLst>
              <a:ext uri="{FF2B5EF4-FFF2-40B4-BE49-F238E27FC236}">
                <a16:creationId xmlns:a16="http://schemas.microsoft.com/office/drawing/2014/main" id="{73C15B3C-E840-4CED-AC7C-B38BE3A0BE8A}"/>
              </a:ext>
            </a:extLst>
          </p:cNvPr>
          <p:cNvPicPr>
            <a:picLocks noChangeAspect="1"/>
          </p:cNvPicPr>
          <p:nvPr/>
        </p:nvPicPr>
        <p:blipFill rotWithShape="1">
          <a:blip r:embed="rId4"/>
          <a:srcRect l="1726" t="1259" r="2047" b="2777"/>
          <a:stretch/>
        </p:blipFill>
        <p:spPr>
          <a:xfrm>
            <a:off x="4085388" y="4059601"/>
            <a:ext cx="4055436" cy="2598652"/>
          </a:xfrm>
          <a:prstGeom prst="rect">
            <a:avLst/>
          </a:prstGeom>
        </p:spPr>
      </p:pic>
    </p:spTree>
    <p:extLst>
      <p:ext uri="{BB962C8B-B14F-4D97-AF65-F5344CB8AC3E}">
        <p14:creationId xmlns:p14="http://schemas.microsoft.com/office/powerpoint/2010/main" val="2236597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User;ViktorsB</dc:creator>
  <cp:lastModifiedBy>Viktors Bergholcs</cp:lastModifiedBy>
  <cp:revision>34</cp:revision>
  <dcterms:created xsi:type="dcterms:W3CDTF">2021-01-25T22:14:33Z</dcterms:created>
  <dcterms:modified xsi:type="dcterms:W3CDTF">2024-01-25T04:22:36Z</dcterms:modified>
</cp:coreProperties>
</file>