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6" r:id="rId2"/>
    <p:sldId id="267" r:id="rId3"/>
    <p:sldId id="262" r:id="rId4"/>
    <p:sldId id="263" r:id="rId5"/>
    <p:sldId id="265" r:id="rId6"/>
    <p:sldId id="264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s Vasiljevs" initials="AV" lastIdx="1" clrIdx="0">
    <p:extLst>
      <p:ext uri="{19B8F6BF-5375-455C-9EA6-DF929625EA0E}">
        <p15:presenceInfo xmlns:p15="http://schemas.microsoft.com/office/powerpoint/2012/main" userId="d55ed48f6333f00d" providerId="Windows Live"/>
      </p:ext>
    </p:extLst>
  </p:cmAuthor>
  <p:cmAuthor id="2" name="Microsoft Office User" initials="MOU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6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22D05-86D6-4A7B-8510-9373FD8C942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2964C15C-E63A-468C-AC44-0291333F8A03}">
      <dgm:prSet phldrT="[Text]" custT="1"/>
      <dgm:spPr/>
      <dgm:t>
        <a:bodyPr/>
        <a:lstStyle/>
        <a:p>
          <a:r>
            <a:rPr lang="lv-LV" sz="2000" noProof="0" dirty="0"/>
            <a:t>Valodas tehnoloģijas</a:t>
          </a:r>
          <a:endParaRPr lang="en-GB" sz="2000" noProof="0" dirty="0"/>
        </a:p>
      </dgm:t>
    </dgm:pt>
    <dgm:pt modelId="{5AD26DD4-DFE6-45DF-B78C-62F0FD90DAD8}" type="parTrans" cxnId="{17918752-4600-4F5D-A563-735A4B0B6B0F}">
      <dgm:prSet/>
      <dgm:spPr/>
      <dgm:t>
        <a:bodyPr/>
        <a:lstStyle/>
        <a:p>
          <a:endParaRPr lang="lv-LV"/>
        </a:p>
      </dgm:t>
    </dgm:pt>
    <dgm:pt modelId="{ABE83065-7E84-4117-9E16-BBA6FC528FFA}" type="sibTrans" cxnId="{17918752-4600-4F5D-A563-735A4B0B6B0F}">
      <dgm:prSet/>
      <dgm:spPr/>
      <dgm:t>
        <a:bodyPr/>
        <a:lstStyle/>
        <a:p>
          <a:endParaRPr lang="lv-LV"/>
        </a:p>
      </dgm:t>
    </dgm:pt>
    <dgm:pt modelId="{01E6A086-4702-4C6D-B395-FD5B4FFBF371}">
      <dgm:prSet phldrT="[Text]" custT="1"/>
      <dgm:spPr/>
      <dgm:t>
        <a:bodyPr/>
        <a:lstStyle/>
        <a:p>
          <a:r>
            <a:rPr lang="lv-LV" sz="2000" noProof="0" dirty="0"/>
            <a:t>Pareizrakstības pārbaude</a:t>
          </a:r>
          <a:endParaRPr lang="en-GB" sz="2000" noProof="0" dirty="0"/>
        </a:p>
      </dgm:t>
    </dgm:pt>
    <dgm:pt modelId="{A31C7BAF-2532-47AF-ACAD-88DB10E62BED}" type="parTrans" cxnId="{EA557B89-7B00-4CF0-AA61-79119E53BAEA}">
      <dgm:prSet/>
      <dgm:spPr/>
      <dgm:t>
        <a:bodyPr/>
        <a:lstStyle/>
        <a:p>
          <a:endParaRPr lang="lv-LV"/>
        </a:p>
      </dgm:t>
    </dgm:pt>
    <dgm:pt modelId="{1224F8D0-777E-4B91-81DD-038F16FF0487}" type="sibTrans" cxnId="{EA557B89-7B00-4CF0-AA61-79119E53BAEA}">
      <dgm:prSet/>
      <dgm:spPr/>
      <dgm:t>
        <a:bodyPr/>
        <a:lstStyle/>
        <a:p>
          <a:endParaRPr lang="lv-LV"/>
        </a:p>
      </dgm:t>
    </dgm:pt>
    <dgm:pt modelId="{597493D5-5491-4D3E-A923-BAABA75F31F9}">
      <dgm:prSet phldrT="[Text]" custT="1"/>
      <dgm:spPr/>
      <dgm:t>
        <a:bodyPr/>
        <a:lstStyle/>
        <a:p>
          <a:r>
            <a:rPr lang="lv-LV" sz="2000" noProof="0" dirty="0"/>
            <a:t>Informācijas izguve</a:t>
          </a:r>
          <a:endParaRPr lang="en-GB" sz="2000" noProof="0" dirty="0"/>
        </a:p>
      </dgm:t>
    </dgm:pt>
    <dgm:pt modelId="{29DBAD19-1B1F-4060-8AD8-964046104C3F}" type="parTrans" cxnId="{AB649791-12D7-4BCE-A2E6-FB743B488A73}">
      <dgm:prSet/>
      <dgm:spPr/>
      <dgm:t>
        <a:bodyPr/>
        <a:lstStyle/>
        <a:p>
          <a:endParaRPr lang="lv-LV"/>
        </a:p>
      </dgm:t>
    </dgm:pt>
    <dgm:pt modelId="{EBF244DB-CFA4-414B-A017-86542DC2390E}" type="sibTrans" cxnId="{AB649791-12D7-4BCE-A2E6-FB743B488A73}">
      <dgm:prSet/>
      <dgm:spPr/>
      <dgm:t>
        <a:bodyPr/>
        <a:lstStyle/>
        <a:p>
          <a:endParaRPr lang="lv-LV"/>
        </a:p>
      </dgm:t>
    </dgm:pt>
    <dgm:pt modelId="{C16C40C0-762B-4C7B-BF10-8D04CA286609}">
      <dgm:prSet phldrT="[Text]" custT="1"/>
      <dgm:spPr/>
      <dgm:t>
        <a:bodyPr/>
        <a:lstStyle/>
        <a:p>
          <a:r>
            <a:rPr lang="en-GB" sz="2000" noProof="0" dirty="0"/>
            <a:t>...</a:t>
          </a:r>
        </a:p>
      </dgm:t>
    </dgm:pt>
    <dgm:pt modelId="{59971CD1-7EAC-471B-A335-C1624A7C2F66}" type="parTrans" cxnId="{B7E62E82-2208-46F3-8AC3-683523B0DF2B}">
      <dgm:prSet/>
      <dgm:spPr/>
      <dgm:t>
        <a:bodyPr/>
        <a:lstStyle/>
        <a:p>
          <a:endParaRPr lang="lv-LV"/>
        </a:p>
      </dgm:t>
    </dgm:pt>
    <dgm:pt modelId="{116BA671-E7A9-4DD9-8853-9ADBF664EDDB}" type="sibTrans" cxnId="{B7E62E82-2208-46F3-8AC3-683523B0DF2B}">
      <dgm:prSet/>
      <dgm:spPr/>
      <dgm:t>
        <a:bodyPr/>
        <a:lstStyle/>
        <a:p>
          <a:endParaRPr lang="lv-LV"/>
        </a:p>
      </dgm:t>
    </dgm:pt>
    <dgm:pt modelId="{522BE482-9CC4-444F-99F5-BAB12C7701D3}">
      <dgm:prSet phldrT="[Text]" custT="1"/>
      <dgm:spPr/>
      <dgm:t>
        <a:bodyPr/>
        <a:lstStyle/>
        <a:p>
          <a:r>
            <a:rPr lang="lv-LV" sz="2000" noProof="0"/>
            <a:t>Virtuālie sarunu biedri</a:t>
          </a:r>
          <a:endParaRPr lang="en-GB" sz="2000" noProof="0" dirty="0"/>
        </a:p>
      </dgm:t>
    </dgm:pt>
    <dgm:pt modelId="{2B71DFC8-0333-43B8-9465-52524CD96817}" type="parTrans" cxnId="{473CE1C5-F148-43DE-8AA1-6EE9DD69E436}">
      <dgm:prSet/>
      <dgm:spPr/>
      <dgm:t>
        <a:bodyPr/>
        <a:lstStyle/>
        <a:p>
          <a:endParaRPr lang="lv-LV"/>
        </a:p>
      </dgm:t>
    </dgm:pt>
    <dgm:pt modelId="{50B0497C-85AC-46FA-B3BD-C81B4D78A6E6}" type="sibTrans" cxnId="{473CE1C5-F148-43DE-8AA1-6EE9DD69E436}">
      <dgm:prSet/>
      <dgm:spPr/>
      <dgm:t>
        <a:bodyPr/>
        <a:lstStyle/>
        <a:p>
          <a:endParaRPr lang="lv-LV"/>
        </a:p>
      </dgm:t>
    </dgm:pt>
    <dgm:pt modelId="{DC51E56B-99A7-44A7-B152-4DBB2B20EA61}">
      <dgm:prSet phldrT="[Text]" custT="1"/>
      <dgm:spPr/>
      <dgm:t>
        <a:bodyPr/>
        <a:lstStyle/>
        <a:p>
          <a:r>
            <a:rPr lang="lv-LV" sz="2000" noProof="0" dirty="0"/>
            <a:t>Runas </a:t>
          </a:r>
        </a:p>
        <a:p>
          <a:r>
            <a:rPr lang="lv-LV" sz="2000" noProof="0"/>
            <a:t>tehnoloģijas</a:t>
          </a:r>
          <a:endParaRPr lang="en-GB" sz="2000" noProof="0" dirty="0"/>
        </a:p>
      </dgm:t>
    </dgm:pt>
    <dgm:pt modelId="{0743B753-7F94-4D44-AB15-F8ABB735E465}" type="parTrans" cxnId="{741617F8-BCB6-4F4D-ACDB-6C3826C2C1B6}">
      <dgm:prSet/>
      <dgm:spPr/>
      <dgm:t>
        <a:bodyPr/>
        <a:lstStyle/>
        <a:p>
          <a:endParaRPr lang="lv-LV"/>
        </a:p>
      </dgm:t>
    </dgm:pt>
    <dgm:pt modelId="{6E0CBF40-9B10-4730-ADB6-DF584139CB15}" type="sibTrans" cxnId="{741617F8-BCB6-4F4D-ACDB-6C3826C2C1B6}">
      <dgm:prSet/>
      <dgm:spPr/>
      <dgm:t>
        <a:bodyPr/>
        <a:lstStyle/>
        <a:p>
          <a:endParaRPr lang="lv-LV"/>
        </a:p>
      </dgm:t>
    </dgm:pt>
    <dgm:pt modelId="{3E57BDE4-6169-4AC8-B385-8EE2C4293778}">
      <dgm:prSet phldrT="[Text]" custT="1"/>
      <dgm:spPr/>
      <dgm:t>
        <a:bodyPr/>
        <a:lstStyle/>
        <a:p>
          <a:r>
            <a:rPr lang="lv-LV" sz="2000" noProof="0" dirty="0"/>
            <a:t>Mašīntulkošana</a:t>
          </a:r>
          <a:endParaRPr lang="en-GB" sz="2000" noProof="0" dirty="0"/>
        </a:p>
      </dgm:t>
    </dgm:pt>
    <dgm:pt modelId="{844323C7-4A25-4B40-A140-9781C255681F}" type="parTrans" cxnId="{137159F5-0507-4599-8473-EB32DAFFC735}">
      <dgm:prSet/>
      <dgm:spPr/>
      <dgm:t>
        <a:bodyPr/>
        <a:lstStyle/>
        <a:p>
          <a:endParaRPr lang="lv-LV"/>
        </a:p>
      </dgm:t>
    </dgm:pt>
    <dgm:pt modelId="{FE65F23D-58A9-4ABC-B462-B1EA46869A5F}" type="sibTrans" cxnId="{137159F5-0507-4599-8473-EB32DAFFC735}">
      <dgm:prSet/>
      <dgm:spPr/>
      <dgm:t>
        <a:bodyPr/>
        <a:lstStyle/>
        <a:p>
          <a:endParaRPr lang="lv-LV"/>
        </a:p>
      </dgm:t>
    </dgm:pt>
    <dgm:pt modelId="{37B5651C-CAD3-4252-B710-373CAAFCF11D}">
      <dgm:prSet phldrT="[Text]" custT="1"/>
      <dgm:spPr/>
      <dgm:t>
        <a:bodyPr/>
        <a:lstStyle/>
        <a:p>
          <a:r>
            <a:rPr lang="lv-LV" sz="2000" noProof="0" dirty="0"/>
            <a:t>Dabiskās valodas sapratne</a:t>
          </a:r>
          <a:endParaRPr lang="en-GB" sz="2000" noProof="0" dirty="0"/>
        </a:p>
      </dgm:t>
    </dgm:pt>
    <dgm:pt modelId="{5C660923-9335-4A4D-BBAF-587E6BA1B233}" type="parTrans" cxnId="{8288DFF3-1187-4EB5-A3FF-7900797339BB}">
      <dgm:prSet/>
      <dgm:spPr/>
      <dgm:t>
        <a:bodyPr/>
        <a:lstStyle/>
        <a:p>
          <a:endParaRPr lang="en-US"/>
        </a:p>
      </dgm:t>
    </dgm:pt>
    <dgm:pt modelId="{0668B68A-7437-4457-ADC0-8F92A8828D54}" type="sibTrans" cxnId="{8288DFF3-1187-4EB5-A3FF-7900797339BB}">
      <dgm:prSet/>
      <dgm:spPr/>
      <dgm:t>
        <a:bodyPr/>
        <a:lstStyle/>
        <a:p>
          <a:endParaRPr lang="en-US"/>
        </a:p>
      </dgm:t>
    </dgm:pt>
    <dgm:pt modelId="{E830D4E8-0CE8-41BF-B7FA-6574CFE0C665}" type="pres">
      <dgm:prSet presAssocID="{8C522D05-86D6-4A7B-8510-9373FD8C94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9A4CB5-C704-43AE-B29B-C5429EBCCE86}" type="pres">
      <dgm:prSet presAssocID="{2964C15C-E63A-468C-AC44-0291333F8A03}" presName="centerShape" presStyleLbl="node0" presStyleIdx="0" presStyleCnt="1" custScaleX="122994"/>
      <dgm:spPr/>
      <dgm:t>
        <a:bodyPr/>
        <a:lstStyle/>
        <a:p>
          <a:endParaRPr lang="en-US"/>
        </a:p>
      </dgm:t>
    </dgm:pt>
    <dgm:pt modelId="{B4B0EACF-FF19-4402-B6BA-1680E300078F}" type="pres">
      <dgm:prSet presAssocID="{01E6A086-4702-4C6D-B395-FD5B4FFBF371}" presName="node" presStyleLbl="node1" presStyleIdx="0" presStyleCnt="7" custScaleX="203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0A941-5641-4497-BD4A-AF3ADA6F55EB}" type="pres">
      <dgm:prSet presAssocID="{01E6A086-4702-4C6D-B395-FD5B4FFBF371}" presName="dummy" presStyleCnt="0"/>
      <dgm:spPr/>
    </dgm:pt>
    <dgm:pt modelId="{123AE429-78F7-4817-9421-BDE95A6E06DA}" type="pres">
      <dgm:prSet presAssocID="{1224F8D0-777E-4B91-81DD-038F16FF0487}" presName="sibTrans" presStyleLbl="sibTrans2D1" presStyleIdx="0" presStyleCnt="7"/>
      <dgm:spPr/>
      <dgm:t>
        <a:bodyPr/>
        <a:lstStyle/>
        <a:p>
          <a:endParaRPr lang="en-US"/>
        </a:p>
      </dgm:t>
    </dgm:pt>
    <dgm:pt modelId="{15ECC615-1C92-4C0E-86CF-6B77768F8D42}" type="pres">
      <dgm:prSet presAssocID="{597493D5-5491-4D3E-A923-BAABA75F31F9}" presName="node" presStyleLbl="node1" presStyleIdx="1" presStyleCnt="7" custScaleX="188009" custRadScaleRad="112315" custRadScaleInc="65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C0E0A-E7AD-4C7A-AB48-BD148CC33F7D}" type="pres">
      <dgm:prSet presAssocID="{597493D5-5491-4D3E-A923-BAABA75F31F9}" presName="dummy" presStyleCnt="0"/>
      <dgm:spPr/>
    </dgm:pt>
    <dgm:pt modelId="{1EAABA1C-88DB-4311-946D-528BA807DC5F}" type="pres">
      <dgm:prSet presAssocID="{EBF244DB-CFA4-414B-A017-86542DC2390E}" presName="sibTrans" presStyleLbl="sibTrans2D1" presStyleIdx="1" presStyleCnt="7"/>
      <dgm:spPr/>
      <dgm:t>
        <a:bodyPr/>
        <a:lstStyle/>
        <a:p>
          <a:endParaRPr lang="en-US"/>
        </a:p>
      </dgm:t>
    </dgm:pt>
    <dgm:pt modelId="{AFF07B36-97D6-4F4F-AC38-E808E81BB6E7}" type="pres">
      <dgm:prSet presAssocID="{3E57BDE4-6169-4AC8-B385-8EE2C4293778}" presName="node" presStyleLbl="node1" presStyleIdx="2" presStyleCnt="7" custScaleX="204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92168-C41D-4F83-8ADF-1E2304F955C0}" type="pres">
      <dgm:prSet presAssocID="{3E57BDE4-6169-4AC8-B385-8EE2C4293778}" presName="dummy" presStyleCnt="0"/>
      <dgm:spPr/>
    </dgm:pt>
    <dgm:pt modelId="{6AC457CD-FF5B-40A6-A696-6081BE92F00F}" type="pres">
      <dgm:prSet presAssocID="{FE65F23D-58A9-4ABC-B462-B1EA46869A5F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75866CB-C6AD-42CF-8C33-B1976CAE4E18}" type="pres">
      <dgm:prSet presAssocID="{C16C40C0-762B-4C7B-BF10-8D04CA286609}" presName="node" presStyleLbl="node1" presStyleIdx="3" presStyleCnt="7" custScaleX="133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EDE48-E794-4C5D-BEC8-10E0575AF49E}" type="pres">
      <dgm:prSet presAssocID="{C16C40C0-762B-4C7B-BF10-8D04CA286609}" presName="dummy" presStyleCnt="0"/>
      <dgm:spPr/>
    </dgm:pt>
    <dgm:pt modelId="{9E1AE345-EAF8-4192-B4EE-6FFC2625C2CB}" type="pres">
      <dgm:prSet presAssocID="{116BA671-E7A9-4DD9-8853-9ADBF664EDDB}" presName="sibTrans" presStyleLbl="sibTrans2D1" presStyleIdx="3" presStyleCnt="7"/>
      <dgm:spPr/>
      <dgm:t>
        <a:bodyPr/>
        <a:lstStyle/>
        <a:p>
          <a:endParaRPr lang="en-US"/>
        </a:p>
      </dgm:t>
    </dgm:pt>
    <dgm:pt modelId="{0C03CFD0-00E4-49B3-BDD3-743B62E2D3C9}" type="pres">
      <dgm:prSet presAssocID="{522BE482-9CC4-444F-99F5-BAB12C7701D3}" presName="node" presStyleLbl="node1" presStyleIdx="4" presStyleCnt="7" custScaleX="158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33F52-2BC5-4150-B03C-55C4473A2AB6}" type="pres">
      <dgm:prSet presAssocID="{522BE482-9CC4-444F-99F5-BAB12C7701D3}" presName="dummy" presStyleCnt="0"/>
      <dgm:spPr/>
    </dgm:pt>
    <dgm:pt modelId="{ACEEA9E5-4815-4CC1-82A3-660E271D5AEE}" type="pres">
      <dgm:prSet presAssocID="{50B0497C-85AC-46FA-B3BD-C81B4D78A6E6}" presName="sibTrans" presStyleLbl="sibTrans2D1" presStyleIdx="4" presStyleCnt="7"/>
      <dgm:spPr/>
      <dgm:t>
        <a:bodyPr/>
        <a:lstStyle/>
        <a:p>
          <a:endParaRPr lang="en-US"/>
        </a:p>
      </dgm:t>
    </dgm:pt>
    <dgm:pt modelId="{66572D28-430B-42D1-ADAA-CC060B18B7E3}" type="pres">
      <dgm:prSet presAssocID="{DC51E56B-99A7-44A7-B152-4DBB2B20EA61}" presName="node" presStyleLbl="node1" presStyleIdx="5" presStyleCnt="7" custScaleX="190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183AA-DEDC-47A2-92B1-D172B066D172}" type="pres">
      <dgm:prSet presAssocID="{DC51E56B-99A7-44A7-B152-4DBB2B20EA61}" presName="dummy" presStyleCnt="0"/>
      <dgm:spPr/>
    </dgm:pt>
    <dgm:pt modelId="{DE502480-A267-4472-9B89-0434EC2D9B1A}" type="pres">
      <dgm:prSet presAssocID="{6E0CBF40-9B10-4730-ADB6-DF584139CB15}" presName="sibTrans" presStyleLbl="sibTrans2D1" presStyleIdx="5" presStyleCnt="7"/>
      <dgm:spPr/>
      <dgm:t>
        <a:bodyPr/>
        <a:lstStyle/>
        <a:p>
          <a:endParaRPr lang="en-US"/>
        </a:p>
      </dgm:t>
    </dgm:pt>
    <dgm:pt modelId="{70ED4319-5E02-4625-9AE5-B3AD53B9B706}" type="pres">
      <dgm:prSet presAssocID="{37B5651C-CAD3-4252-B710-373CAAFCF11D}" presName="node" presStyleLbl="node1" presStyleIdx="6" presStyleCnt="7" custScaleX="182660" custScaleY="78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831C6-9214-40AB-BF09-09BF12809B45}" type="pres">
      <dgm:prSet presAssocID="{37B5651C-CAD3-4252-B710-373CAAFCF11D}" presName="dummy" presStyleCnt="0"/>
      <dgm:spPr/>
    </dgm:pt>
    <dgm:pt modelId="{B3B9422D-C529-4231-B9D3-467B1BFFB6A2}" type="pres">
      <dgm:prSet presAssocID="{0668B68A-7437-4457-ADC0-8F92A8828D54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741617F8-BCB6-4F4D-ACDB-6C3826C2C1B6}" srcId="{2964C15C-E63A-468C-AC44-0291333F8A03}" destId="{DC51E56B-99A7-44A7-B152-4DBB2B20EA61}" srcOrd="5" destOrd="0" parTransId="{0743B753-7F94-4D44-AB15-F8ABB735E465}" sibTransId="{6E0CBF40-9B10-4730-ADB6-DF584139CB15}"/>
    <dgm:cxn modelId="{844F3EF3-32B2-4537-970D-A33E837F2CC3}" type="presOf" srcId="{DC51E56B-99A7-44A7-B152-4DBB2B20EA61}" destId="{66572D28-430B-42D1-ADAA-CC060B18B7E3}" srcOrd="0" destOrd="0" presId="urn:microsoft.com/office/officeart/2005/8/layout/radial6"/>
    <dgm:cxn modelId="{59723451-ACD8-47C9-9735-E872CF64C32D}" type="presOf" srcId="{597493D5-5491-4D3E-A923-BAABA75F31F9}" destId="{15ECC615-1C92-4C0E-86CF-6B77768F8D42}" srcOrd="0" destOrd="0" presId="urn:microsoft.com/office/officeart/2005/8/layout/radial6"/>
    <dgm:cxn modelId="{EA557B89-7B00-4CF0-AA61-79119E53BAEA}" srcId="{2964C15C-E63A-468C-AC44-0291333F8A03}" destId="{01E6A086-4702-4C6D-B395-FD5B4FFBF371}" srcOrd="0" destOrd="0" parTransId="{A31C7BAF-2532-47AF-ACAD-88DB10E62BED}" sibTransId="{1224F8D0-777E-4B91-81DD-038F16FF0487}"/>
    <dgm:cxn modelId="{0E303221-63AF-4D25-9C0C-F0357FA4B03D}" type="presOf" srcId="{FE65F23D-58A9-4ABC-B462-B1EA46869A5F}" destId="{6AC457CD-FF5B-40A6-A696-6081BE92F00F}" srcOrd="0" destOrd="0" presId="urn:microsoft.com/office/officeart/2005/8/layout/radial6"/>
    <dgm:cxn modelId="{C299C3E4-211F-4864-9AA4-2A2DD63632AB}" type="presOf" srcId="{0668B68A-7437-4457-ADC0-8F92A8828D54}" destId="{B3B9422D-C529-4231-B9D3-467B1BFFB6A2}" srcOrd="0" destOrd="0" presId="urn:microsoft.com/office/officeart/2005/8/layout/radial6"/>
    <dgm:cxn modelId="{43755127-A223-4E95-AEEB-B4C60F446C1F}" type="presOf" srcId="{6E0CBF40-9B10-4730-ADB6-DF584139CB15}" destId="{DE502480-A267-4472-9B89-0434EC2D9B1A}" srcOrd="0" destOrd="0" presId="urn:microsoft.com/office/officeart/2005/8/layout/radial6"/>
    <dgm:cxn modelId="{C3AFDB8D-8126-44B2-B975-062A5FBD6C32}" type="presOf" srcId="{1224F8D0-777E-4B91-81DD-038F16FF0487}" destId="{123AE429-78F7-4817-9421-BDE95A6E06DA}" srcOrd="0" destOrd="0" presId="urn:microsoft.com/office/officeart/2005/8/layout/radial6"/>
    <dgm:cxn modelId="{AB649791-12D7-4BCE-A2E6-FB743B488A73}" srcId="{2964C15C-E63A-468C-AC44-0291333F8A03}" destId="{597493D5-5491-4D3E-A923-BAABA75F31F9}" srcOrd="1" destOrd="0" parTransId="{29DBAD19-1B1F-4060-8AD8-964046104C3F}" sibTransId="{EBF244DB-CFA4-414B-A017-86542DC2390E}"/>
    <dgm:cxn modelId="{8288DFF3-1187-4EB5-A3FF-7900797339BB}" srcId="{2964C15C-E63A-468C-AC44-0291333F8A03}" destId="{37B5651C-CAD3-4252-B710-373CAAFCF11D}" srcOrd="6" destOrd="0" parTransId="{5C660923-9335-4A4D-BBAF-587E6BA1B233}" sibTransId="{0668B68A-7437-4457-ADC0-8F92A8828D54}"/>
    <dgm:cxn modelId="{4258EFD9-4369-4349-B53D-ED083EDAEF42}" type="presOf" srcId="{EBF244DB-CFA4-414B-A017-86542DC2390E}" destId="{1EAABA1C-88DB-4311-946D-528BA807DC5F}" srcOrd="0" destOrd="0" presId="urn:microsoft.com/office/officeart/2005/8/layout/radial6"/>
    <dgm:cxn modelId="{4BEBB5C0-E629-420B-93FD-7B1288546C92}" type="presOf" srcId="{37B5651C-CAD3-4252-B710-373CAAFCF11D}" destId="{70ED4319-5E02-4625-9AE5-B3AD53B9B706}" srcOrd="0" destOrd="0" presId="urn:microsoft.com/office/officeart/2005/8/layout/radial6"/>
    <dgm:cxn modelId="{DFB18798-3D7E-4505-BF06-BC3944078F24}" type="presOf" srcId="{2964C15C-E63A-468C-AC44-0291333F8A03}" destId="{5C9A4CB5-C704-43AE-B29B-C5429EBCCE86}" srcOrd="0" destOrd="0" presId="urn:microsoft.com/office/officeart/2005/8/layout/radial6"/>
    <dgm:cxn modelId="{473CE1C5-F148-43DE-8AA1-6EE9DD69E436}" srcId="{2964C15C-E63A-468C-AC44-0291333F8A03}" destId="{522BE482-9CC4-444F-99F5-BAB12C7701D3}" srcOrd="4" destOrd="0" parTransId="{2B71DFC8-0333-43B8-9465-52524CD96817}" sibTransId="{50B0497C-85AC-46FA-B3BD-C81B4D78A6E6}"/>
    <dgm:cxn modelId="{22D71167-64EC-4153-A5A2-372A75E27255}" type="presOf" srcId="{C16C40C0-762B-4C7B-BF10-8D04CA286609}" destId="{C75866CB-C6AD-42CF-8C33-B1976CAE4E18}" srcOrd="0" destOrd="0" presId="urn:microsoft.com/office/officeart/2005/8/layout/radial6"/>
    <dgm:cxn modelId="{25656899-C07F-4B51-A385-6E7CEC61ADDA}" type="presOf" srcId="{116BA671-E7A9-4DD9-8853-9ADBF664EDDB}" destId="{9E1AE345-EAF8-4192-B4EE-6FFC2625C2CB}" srcOrd="0" destOrd="0" presId="urn:microsoft.com/office/officeart/2005/8/layout/radial6"/>
    <dgm:cxn modelId="{5A30A935-CA0D-49D8-B8E8-D61CB9B1C924}" type="presOf" srcId="{50B0497C-85AC-46FA-B3BD-C81B4D78A6E6}" destId="{ACEEA9E5-4815-4CC1-82A3-660E271D5AEE}" srcOrd="0" destOrd="0" presId="urn:microsoft.com/office/officeart/2005/8/layout/radial6"/>
    <dgm:cxn modelId="{137159F5-0507-4599-8473-EB32DAFFC735}" srcId="{2964C15C-E63A-468C-AC44-0291333F8A03}" destId="{3E57BDE4-6169-4AC8-B385-8EE2C4293778}" srcOrd="2" destOrd="0" parTransId="{844323C7-4A25-4B40-A140-9781C255681F}" sibTransId="{FE65F23D-58A9-4ABC-B462-B1EA46869A5F}"/>
    <dgm:cxn modelId="{80C21DF8-98AD-4AF8-AE96-FD3B776CB76E}" type="presOf" srcId="{8C522D05-86D6-4A7B-8510-9373FD8C9426}" destId="{E830D4E8-0CE8-41BF-B7FA-6574CFE0C665}" srcOrd="0" destOrd="0" presId="urn:microsoft.com/office/officeart/2005/8/layout/radial6"/>
    <dgm:cxn modelId="{17918752-4600-4F5D-A563-735A4B0B6B0F}" srcId="{8C522D05-86D6-4A7B-8510-9373FD8C9426}" destId="{2964C15C-E63A-468C-AC44-0291333F8A03}" srcOrd="0" destOrd="0" parTransId="{5AD26DD4-DFE6-45DF-B78C-62F0FD90DAD8}" sibTransId="{ABE83065-7E84-4117-9E16-BBA6FC528FFA}"/>
    <dgm:cxn modelId="{B7E62E82-2208-46F3-8AC3-683523B0DF2B}" srcId="{2964C15C-E63A-468C-AC44-0291333F8A03}" destId="{C16C40C0-762B-4C7B-BF10-8D04CA286609}" srcOrd="3" destOrd="0" parTransId="{59971CD1-7EAC-471B-A335-C1624A7C2F66}" sibTransId="{116BA671-E7A9-4DD9-8853-9ADBF664EDDB}"/>
    <dgm:cxn modelId="{5CC9C543-A5B9-400B-A726-D87ACC1701FF}" type="presOf" srcId="{01E6A086-4702-4C6D-B395-FD5B4FFBF371}" destId="{B4B0EACF-FF19-4402-B6BA-1680E300078F}" srcOrd="0" destOrd="0" presId="urn:microsoft.com/office/officeart/2005/8/layout/radial6"/>
    <dgm:cxn modelId="{4107E392-E4B8-487A-9730-F8C0465717C0}" type="presOf" srcId="{3E57BDE4-6169-4AC8-B385-8EE2C4293778}" destId="{AFF07B36-97D6-4F4F-AC38-E808E81BB6E7}" srcOrd="0" destOrd="0" presId="urn:microsoft.com/office/officeart/2005/8/layout/radial6"/>
    <dgm:cxn modelId="{1DC87E6B-8585-45C9-AAE9-C43D42BA4C73}" type="presOf" srcId="{522BE482-9CC4-444F-99F5-BAB12C7701D3}" destId="{0C03CFD0-00E4-49B3-BDD3-743B62E2D3C9}" srcOrd="0" destOrd="0" presId="urn:microsoft.com/office/officeart/2005/8/layout/radial6"/>
    <dgm:cxn modelId="{EBC1F144-D809-4222-8545-36029819D856}" type="presParOf" srcId="{E830D4E8-0CE8-41BF-B7FA-6574CFE0C665}" destId="{5C9A4CB5-C704-43AE-B29B-C5429EBCCE86}" srcOrd="0" destOrd="0" presId="urn:microsoft.com/office/officeart/2005/8/layout/radial6"/>
    <dgm:cxn modelId="{36056E04-F769-48B6-9C20-AB6B0FB1405C}" type="presParOf" srcId="{E830D4E8-0CE8-41BF-B7FA-6574CFE0C665}" destId="{B4B0EACF-FF19-4402-B6BA-1680E300078F}" srcOrd="1" destOrd="0" presId="urn:microsoft.com/office/officeart/2005/8/layout/radial6"/>
    <dgm:cxn modelId="{B34F278D-47D7-45D8-AF8D-5AEBCD005CF9}" type="presParOf" srcId="{E830D4E8-0CE8-41BF-B7FA-6574CFE0C665}" destId="{3950A941-5641-4497-BD4A-AF3ADA6F55EB}" srcOrd="2" destOrd="0" presId="urn:microsoft.com/office/officeart/2005/8/layout/radial6"/>
    <dgm:cxn modelId="{BC20A8BC-A958-480F-A34A-E15E5B25390F}" type="presParOf" srcId="{E830D4E8-0CE8-41BF-B7FA-6574CFE0C665}" destId="{123AE429-78F7-4817-9421-BDE95A6E06DA}" srcOrd="3" destOrd="0" presId="urn:microsoft.com/office/officeart/2005/8/layout/radial6"/>
    <dgm:cxn modelId="{92716EA9-9C25-4FE7-817B-BB6B44065746}" type="presParOf" srcId="{E830D4E8-0CE8-41BF-B7FA-6574CFE0C665}" destId="{15ECC615-1C92-4C0E-86CF-6B77768F8D42}" srcOrd="4" destOrd="0" presId="urn:microsoft.com/office/officeart/2005/8/layout/radial6"/>
    <dgm:cxn modelId="{12C4977B-ADB9-4400-8AF2-33071F2C5A0B}" type="presParOf" srcId="{E830D4E8-0CE8-41BF-B7FA-6574CFE0C665}" destId="{7F7C0E0A-E7AD-4C7A-AB48-BD148CC33F7D}" srcOrd="5" destOrd="0" presId="urn:microsoft.com/office/officeart/2005/8/layout/radial6"/>
    <dgm:cxn modelId="{F60BAD24-9982-44FF-9165-961D68202704}" type="presParOf" srcId="{E830D4E8-0CE8-41BF-B7FA-6574CFE0C665}" destId="{1EAABA1C-88DB-4311-946D-528BA807DC5F}" srcOrd="6" destOrd="0" presId="urn:microsoft.com/office/officeart/2005/8/layout/radial6"/>
    <dgm:cxn modelId="{3BA9C28E-A4F7-4D5A-A0B0-DE2E2656D071}" type="presParOf" srcId="{E830D4E8-0CE8-41BF-B7FA-6574CFE0C665}" destId="{AFF07B36-97D6-4F4F-AC38-E808E81BB6E7}" srcOrd="7" destOrd="0" presId="urn:microsoft.com/office/officeart/2005/8/layout/radial6"/>
    <dgm:cxn modelId="{9A3257A1-4557-45A6-86F3-A9C79958F98C}" type="presParOf" srcId="{E830D4E8-0CE8-41BF-B7FA-6574CFE0C665}" destId="{69C92168-C41D-4F83-8ADF-1E2304F955C0}" srcOrd="8" destOrd="0" presId="urn:microsoft.com/office/officeart/2005/8/layout/radial6"/>
    <dgm:cxn modelId="{CCC1DA69-3C05-49B4-93DC-91503A0C619E}" type="presParOf" srcId="{E830D4E8-0CE8-41BF-B7FA-6574CFE0C665}" destId="{6AC457CD-FF5B-40A6-A696-6081BE92F00F}" srcOrd="9" destOrd="0" presId="urn:microsoft.com/office/officeart/2005/8/layout/radial6"/>
    <dgm:cxn modelId="{E284DC8F-10D2-4B92-94D5-5DEBCA97ECBB}" type="presParOf" srcId="{E830D4E8-0CE8-41BF-B7FA-6574CFE0C665}" destId="{C75866CB-C6AD-42CF-8C33-B1976CAE4E18}" srcOrd="10" destOrd="0" presId="urn:microsoft.com/office/officeart/2005/8/layout/radial6"/>
    <dgm:cxn modelId="{A2C3C714-1098-4225-B998-FF1506CBB17E}" type="presParOf" srcId="{E830D4E8-0CE8-41BF-B7FA-6574CFE0C665}" destId="{2A3EDE48-E794-4C5D-BEC8-10E0575AF49E}" srcOrd="11" destOrd="0" presId="urn:microsoft.com/office/officeart/2005/8/layout/radial6"/>
    <dgm:cxn modelId="{8BB1AF21-AF44-44E0-97FF-72850096FC91}" type="presParOf" srcId="{E830D4E8-0CE8-41BF-B7FA-6574CFE0C665}" destId="{9E1AE345-EAF8-4192-B4EE-6FFC2625C2CB}" srcOrd="12" destOrd="0" presId="urn:microsoft.com/office/officeart/2005/8/layout/radial6"/>
    <dgm:cxn modelId="{FC212187-6AA2-45A5-9AB5-A30123546FC4}" type="presParOf" srcId="{E830D4E8-0CE8-41BF-B7FA-6574CFE0C665}" destId="{0C03CFD0-00E4-49B3-BDD3-743B62E2D3C9}" srcOrd="13" destOrd="0" presId="urn:microsoft.com/office/officeart/2005/8/layout/radial6"/>
    <dgm:cxn modelId="{41B1B221-4223-4E03-AC68-EED9DD733F41}" type="presParOf" srcId="{E830D4E8-0CE8-41BF-B7FA-6574CFE0C665}" destId="{C2E33F52-2BC5-4150-B03C-55C4473A2AB6}" srcOrd="14" destOrd="0" presId="urn:microsoft.com/office/officeart/2005/8/layout/radial6"/>
    <dgm:cxn modelId="{037A515E-D79E-436C-9731-708515DE05F9}" type="presParOf" srcId="{E830D4E8-0CE8-41BF-B7FA-6574CFE0C665}" destId="{ACEEA9E5-4815-4CC1-82A3-660E271D5AEE}" srcOrd="15" destOrd="0" presId="urn:microsoft.com/office/officeart/2005/8/layout/radial6"/>
    <dgm:cxn modelId="{33D47653-4626-4E71-A006-970ADA8ADF47}" type="presParOf" srcId="{E830D4E8-0CE8-41BF-B7FA-6574CFE0C665}" destId="{66572D28-430B-42D1-ADAA-CC060B18B7E3}" srcOrd="16" destOrd="0" presId="urn:microsoft.com/office/officeart/2005/8/layout/radial6"/>
    <dgm:cxn modelId="{F41D42D0-461B-449B-A082-3D06E7CE0036}" type="presParOf" srcId="{E830D4E8-0CE8-41BF-B7FA-6574CFE0C665}" destId="{E58183AA-DEDC-47A2-92B1-D172B066D172}" srcOrd="17" destOrd="0" presId="urn:microsoft.com/office/officeart/2005/8/layout/radial6"/>
    <dgm:cxn modelId="{AF6FC0EC-E7DB-4872-9431-831E8FD6C7FA}" type="presParOf" srcId="{E830D4E8-0CE8-41BF-B7FA-6574CFE0C665}" destId="{DE502480-A267-4472-9B89-0434EC2D9B1A}" srcOrd="18" destOrd="0" presId="urn:microsoft.com/office/officeart/2005/8/layout/radial6"/>
    <dgm:cxn modelId="{C3048E02-C737-4802-A6E1-34D2F3EEA402}" type="presParOf" srcId="{E830D4E8-0CE8-41BF-B7FA-6574CFE0C665}" destId="{70ED4319-5E02-4625-9AE5-B3AD53B9B706}" srcOrd="19" destOrd="0" presId="urn:microsoft.com/office/officeart/2005/8/layout/radial6"/>
    <dgm:cxn modelId="{3DF858F0-3A11-49FD-AA95-749E8C2C8D0E}" type="presParOf" srcId="{E830D4E8-0CE8-41BF-B7FA-6574CFE0C665}" destId="{DE3831C6-9214-40AB-BF09-09BF12809B45}" srcOrd="20" destOrd="0" presId="urn:microsoft.com/office/officeart/2005/8/layout/radial6"/>
    <dgm:cxn modelId="{CCD7F2A9-B798-4E07-9E2F-02D5DB7687D3}" type="presParOf" srcId="{E830D4E8-0CE8-41BF-B7FA-6574CFE0C665}" destId="{B3B9422D-C529-4231-B9D3-467B1BFFB6A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9422D-C529-4231-B9D3-467B1BFFB6A2}">
      <dsp:nvSpPr>
        <dsp:cNvPr id="0" name=""/>
        <dsp:cNvSpPr/>
      </dsp:nvSpPr>
      <dsp:spPr>
        <a:xfrm>
          <a:off x="1092860" y="542806"/>
          <a:ext cx="4318076" cy="4318076"/>
        </a:xfrm>
        <a:prstGeom prst="blockArc">
          <a:avLst>
            <a:gd name="adj1" fmla="val 13114286"/>
            <a:gd name="adj2" fmla="val 16200000"/>
            <a:gd name="adj3" fmla="val 38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02480-A267-4472-9B89-0434EC2D9B1A}">
      <dsp:nvSpPr>
        <dsp:cNvPr id="0" name=""/>
        <dsp:cNvSpPr/>
      </dsp:nvSpPr>
      <dsp:spPr>
        <a:xfrm>
          <a:off x="1092860" y="542806"/>
          <a:ext cx="4318076" cy="4318076"/>
        </a:xfrm>
        <a:prstGeom prst="blockArc">
          <a:avLst>
            <a:gd name="adj1" fmla="val 10028571"/>
            <a:gd name="adj2" fmla="val 13114286"/>
            <a:gd name="adj3" fmla="val 38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EA9E5-4815-4CC1-82A3-660E271D5AEE}">
      <dsp:nvSpPr>
        <dsp:cNvPr id="0" name=""/>
        <dsp:cNvSpPr/>
      </dsp:nvSpPr>
      <dsp:spPr>
        <a:xfrm>
          <a:off x="1092860" y="542806"/>
          <a:ext cx="4318076" cy="4318076"/>
        </a:xfrm>
        <a:prstGeom prst="blockArc">
          <a:avLst>
            <a:gd name="adj1" fmla="val 6942857"/>
            <a:gd name="adj2" fmla="val 10028571"/>
            <a:gd name="adj3" fmla="val 38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AE345-EAF8-4192-B4EE-6FFC2625C2CB}">
      <dsp:nvSpPr>
        <dsp:cNvPr id="0" name=""/>
        <dsp:cNvSpPr/>
      </dsp:nvSpPr>
      <dsp:spPr>
        <a:xfrm>
          <a:off x="1092860" y="542806"/>
          <a:ext cx="4318076" cy="4318076"/>
        </a:xfrm>
        <a:prstGeom prst="blockArc">
          <a:avLst>
            <a:gd name="adj1" fmla="val 3857143"/>
            <a:gd name="adj2" fmla="val 6942857"/>
            <a:gd name="adj3" fmla="val 38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457CD-FF5B-40A6-A696-6081BE92F00F}">
      <dsp:nvSpPr>
        <dsp:cNvPr id="0" name=""/>
        <dsp:cNvSpPr/>
      </dsp:nvSpPr>
      <dsp:spPr>
        <a:xfrm>
          <a:off x="1092860" y="542806"/>
          <a:ext cx="4318076" cy="4318076"/>
        </a:xfrm>
        <a:prstGeom prst="blockArc">
          <a:avLst>
            <a:gd name="adj1" fmla="val 771429"/>
            <a:gd name="adj2" fmla="val 3857143"/>
            <a:gd name="adj3" fmla="val 38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ABA1C-88DB-4311-946D-528BA807DC5F}">
      <dsp:nvSpPr>
        <dsp:cNvPr id="0" name=""/>
        <dsp:cNvSpPr/>
      </dsp:nvSpPr>
      <dsp:spPr>
        <a:xfrm>
          <a:off x="1214302" y="172183"/>
          <a:ext cx="4318076" cy="4318076"/>
        </a:xfrm>
        <a:prstGeom prst="blockArc">
          <a:avLst>
            <a:gd name="adj1" fmla="val 20400467"/>
            <a:gd name="adj2" fmla="val 1405658"/>
            <a:gd name="adj3" fmla="val 38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AE429-78F7-4817-9421-BDE95A6E06DA}">
      <dsp:nvSpPr>
        <dsp:cNvPr id="0" name=""/>
        <dsp:cNvSpPr/>
      </dsp:nvSpPr>
      <dsp:spPr>
        <a:xfrm>
          <a:off x="1379897" y="523257"/>
          <a:ext cx="4318076" cy="4318076"/>
        </a:xfrm>
        <a:prstGeom prst="blockArc">
          <a:avLst>
            <a:gd name="adj1" fmla="val 15732449"/>
            <a:gd name="adj2" fmla="val 19769246"/>
            <a:gd name="adj3" fmla="val 38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A4CB5-C704-43AE-B29B-C5429EBCCE86}">
      <dsp:nvSpPr>
        <dsp:cNvPr id="0" name=""/>
        <dsp:cNvSpPr/>
      </dsp:nvSpPr>
      <dsp:spPr>
        <a:xfrm>
          <a:off x="2226114" y="1867832"/>
          <a:ext cx="2051568" cy="1668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noProof="0" dirty="0"/>
            <a:t>Valodas tehnoloģijas</a:t>
          </a:r>
          <a:endParaRPr lang="en-GB" sz="2000" kern="1200" noProof="0" dirty="0"/>
        </a:p>
      </dsp:txBody>
      <dsp:txXfrm>
        <a:off x="2526559" y="2112108"/>
        <a:ext cx="1450678" cy="1179471"/>
      </dsp:txXfrm>
    </dsp:sp>
    <dsp:sp modelId="{B4B0EACF-FF19-4402-B6BA-1680E300078F}">
      <dsp:nvSpPr>
        <dsp:cNvPr id="0" name=""/>
        <dsp:cNvSpPr/>
      </dsp:nvSpPr>
      <dsp:spPr>
        <a:xfrm>
          <a:off x="2065191" y="1032"/>
          <a:ext cx="2373413" cy="116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noProof="0" dirty="0"/>
            <a:t>Pareizrakstības pārbaude</a:t>
          </a:r>
          <a:endParaRPr lang="en-GB" sz="2000" kern="1200" noProof="0" dirty="0"/>
        </a:p>
      </dsp:txBody>
      <dsp:txXfrm>
        <a:off x="2412769" y="172025"/>
        <a:ext cx="1678257" cy="825630"/>
      </dsp:txXfrm>
    </dsp:sp>
    <dsp:sp modelId="{15ECC615-1C92-4C0E-86CF-6B77768F8D42}">
      <dsp:nvSpPr>
        <dsp:cNvPr id="0" name=""/>
        <dsp:cNvSpPr/>
      </dsp:nvSpPr>
      <dsp:spPr>
        <a:xfrm>
          <a:off x="4265159" y="1023626"/>
          <a:ext cx="2195223" cy="116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noProof="0" dirty="0"/>
            <a:t>Informācijas izguve</a:t>
          </a:r>
          <a:endParaRPr lang="en-GB" sz="2000" kern="1200" noProof="0" dirty="0"/>
        </a:p>
      </dsp:txBody>
      <dsp:txXfrm>
        <a:off x="4586642" y="1194619"/>
        <a:ext cx="1552257" cy="825630"/>
      </dsp:txXfrm>
    </dsp:sp>
    <dsp:sp modelId="{AFF07B36-97D6-4F4F-AC38-E808E81BB6E7}">
      <dsp:nvSpPr>
        <dsp:cNvPr id="0" name=""/>
        <dsp:cNvSpPr/>
      </dsp:nvSpPr>
      <dsp:spPr>
        <a:xfrm>
          <a:off x="4124214" y="2589114"/>
          <a:ext cx="2383221" cy="116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noProof="0" dirty="0"/>
            <a:t>Mašīntulkošana</a:t>
          </a:r>
          <a:endParaRPr lang="en-GB" sz="2000" kern="1200" noProof="0" dirty="0"/>
        </a:p>
      </dsp:txBody>
      <dsp:txXfrm>
        <a:off x="4473229" y="2760107"/>
        <a:ext cx="1685191" cy="825630"/>
      </dsp:txXfrm>
    </dsp:sp>
    <dsp:sp modelId="{C75866CB-C6AD-42CF-8C33-B1976CAE4E18}">
      <dsp:nvSpPr>
        <dsp:cNvPr id="0" name=""/>
        <dsp:cNvSpPr/>
      </dsp:nvSpPr>
      <dsp:spPr>
        <a:xfrm>
          <a:off x="3389016" y="4025391"/>
          <a:ext cx="1562831" cy="116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/>
            <a:t>...</a:t>
          </a:r>
        </a:p>
      </dsp:txBody>
      <dsp:txXfrm>
        <a:off x="3617887" y="4196384"/>
        <a:ext cx="1105089" cy="825630"/>
      </dsp:txXfrm>
    </dsp:sp>
    <dsp:sp modelId="{0C03CFD0-00E4-49B3-BDD3-743B62E2D3C9}">
      <dsp:nvSpPr>
        <dsp:cNvPr id="0" name=""/>
        <dsp:cNvSpPr/>
      </dsp:nvSpPr>
      <dsp:spPr>
        <a:xfrm>
          <a:off x="1406844" y="4025391"/>
          <a:ext cx="1853042" cy="116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noProof="0"/>
            <a:t>Virtuālie sarunu biedri</a:t>
          </a:r>
          <a:endParaRPr lang="en-GB" sz="2000" kern="1200" noProof="0" dirty="0"/>
        </a:p>
      </dsp:txBody>
      <dsp:txXfrm>
        <a:off x="1678216" y="4196384"/>
        <a:ext cx="1310298" cy="825630"/>
      </dsp:txXfrm>
    </dsp:sp>
    <dsp:sp modelId="{66572D28-430B-42D1-ADAA-CC060B18B7E3}">
      <dsp:nvSpPr>
        <dsp:cNvPr id="0" name=""/>
        <dsp:cNvSpPr/>
      </dsp:nvSpPr>
      <dsp:spPr>
        <a:xfrm>
          <a:off x="74668" y="2589114"/>
          <a:ext cx="2226609" cy="116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noProof="0" dirty="0"/>
            <a:t>Runas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noProof="0"/>
            <a:t>tehnoloģijas</a:t>
          </a:r>
          <a:endParaRPr lang="en-GB" sz="2000" kern="1200" noProof="0" dirty="0"/>
        </a:p>
      </dsp:txBody>
      <dsp:txXfrm>
        <a:off x="400747" y="2760107"/>
        <a:ext cx="1574451" cy="825630"/>
      </dsp:txXfrm>
    </dsp:sp>
    <dsp:sp modelId="{70ED4319-5E02-4625-9AE5-B3AD53B9B706}">
      <dsp:nvSpPr>
        <dsp:cNvPr id="0" name=""/>
        <dsp:cNvSpPr/>
      </dsp:nvSpPr>
      <dsp:spPr>
        <a:xfrm>
          <a:off x="530374" y="925084"/>
          <a:ext cx="2132768" cy="913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noProof="0" dirty="0"/>
            <a:t>Dabiskās valodas sapratne</a:t>
          </a:r>
          <a:endParaRPr lang="en-GB" sz="2000" kern="1200" noProof="0" dirty="0"/>
        </a:p>
      </dsp:txBody>
      <dsp:txXfrm>
        <a:off x="842711" y="1058886"/>
        <a:ext cx="1508094" cy="646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DB909-1B91-49EF-8213-FB7B203221D0}" type="datetimeFigureOut">
              <a:rPr lang="lv-LV" smtClean="0"/>
              <a:t>06.09.2019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339EC-AF41-4DC9-A72E-4C6418D07F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179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DE419-52EE-407C-858D-FBF29FC9D9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601D-1029-4896-87CD-DD2F66F06782}" type="datetimeFigureOut">
              <a:rPr lang="lv-LV" smtClean="0"/>
              <a:t>06.09.2019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6485-BC64-4CF7-B728-ADE536B314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205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601D-1029-4896-87CD-DD2F66F06782}" type="datetimeFigureOut">
              <a:rPr lang="lv-LV" smtClean="0"/>
              <a:t>06.09.2019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6485-BC64-4CF7-B728-ADE536B314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336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601D-1029-4896-87CD-DD2F66F06782}" type="datetimeFigureOut">
              <a:rPr lang="lv-LV" smtClean="0"/>
              <a:t>06.09.2019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6485-BC64-4CF7-B728-ADE536B314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564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601D-1029-4896-87CD-DD2F66F06782}" type="datetimeFigureOut">
              <a:rPr lang="lv-LV" smtClean="0"/>
              <a:t>06.09.2019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6485-BC64-4CF7-B728-ADE536B314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594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601D-1029-4896-87CD-DD2F66F06782}" type="datetimeFigureOut">
              <a:rPr lang="lv-LV" smtClean="0"/>
              <a:t>06.09.2019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6485-BC64-4CF7-B728-ADE536B314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867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601D-1029-4896-87CD-DD2F66F06782}" type="datetimeFigureOut">
              <a:rPr lang="lv-LV" smtClean="0"/>
              <a:t>06.09.2019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6485-BC64-4CF7-B728-ADE536B314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775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601D-1029-4896-87CD-DD2F66F06782}" type="datetimeFigureOut">
              <a:rPr lang="lv-LV" smtClean="0"/>
              <a:t>06.09.2019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6485-BC64-4CF7-B728-ADE536B314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652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601D-1029-4896-87CD-DD2F66F06782}" type="datetimeFigureOut">
              <a:rPr lang="lv-LV" smtClean="0"/>
              <a:t>06.09.2019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6485-BC64-4CF7-B728-ADE536B314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457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601D-1029-4896-87CD-DD2F66F06782}" type="datetimeFigureOut">
              <a:rPr lang="lv-LV" smtClean="0"/>
              <a:t>06.09.2019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6485-BC64-4CF7-B728-ADE536B314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165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601D-1029-4896-87CD-DD2F66F06782}" type="datetimeFigureOut">
              <a:rPr lang="lv-LV" smtClean="0"/>
              <a:t>06.09.2019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6485-BC64-4CF7-B728-ADE536B314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388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601D-1029-4896-87CD-DD2F66F06782}" type="datetimeFigureOut">
              <a:rPr lang="lv-LV" smtClean="0"/>
              <a:t>06.09.2019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6485-BC64-4CF7-B728-ADE536B314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66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C601D-1029-4896-87CD-DD2F66F06782}" type="datetimeFigureOut">
              <a:rPr lang="lv-LV" smtClean="0"/>
              <a:t>06.09.2019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6485-BC64-4CF7-B728-ADE536B314A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439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854201"/>
            <a:ext cx="8067675" cy="1655762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Valodas tehnoloģijas un mākslīgais intelekts </a:t>
            </a:r>
            <a:endParaRPr lang="lv-LV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690" y="3602038"/>
            <a:ext cx="8789670" cy="1141412"/>
          </a:xfrm>
        </p:spPr>
        <p:txBody>
          <a:bodyPr>
            <a:normAutofit/>
          </a:bodyPr>
          <a:lstStyle/>
          <a:p>
            <a:r>
              <a:rPr lang="lv-LV" dirty="0"/>
              <a:t>Inguna Skadiņa, Toms Bergmanis, Pēteris Paikens, Mārcis Pinnis </a:t>
            </a:r>
          </a:p>
          <a:p>
            <a:r>
              <a:rPr lang="lv-LV" dirty="0"/>
              <a:t>u.c. LU, LU MII un Tildes speciālisti dabiskās valodas apstrādē  </a:t>
            </a:r>
            <a:endParaRPr lang="en-GB" dirty="0"/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14" y="5203676"/>
            <a:ext cx="551326" cy="502100"/>
          </a:xfrm>
          <a:prstGeom prst="rect">
            <a:avLst/>
          </a:prstGeom>
        </p:spPr>
      </p:pic>
      <p:pic>
        <p:nvPicPr>
          <p:cNvPr id="8" name="Picture 2" descr="C:\Users\Andrejs\AppData\Local\Temp\Rar$DI01.112\LU_logo_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05" y="5167994"/>
            <a:ext cx="2154321" cy="53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0" y="5155500"/>
            <a:ext cx="562770" cy="5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3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B2D90-B657-49BB-9095-9442DDC72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026" y="1341242"/>
            <a:ext cx="2775632" cy="1550313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0717" y="4994844"/>
            <a:ext cx="1638157" cy="10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65" y="5948740"/>
            <a:ext cx="1343309" cy="755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30" y="4477359"/>
            <a:ext cx="1183805" cy="1034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6A258-B0B1-48EC-BF19-6C002E7A93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34"/>
          <a:stretch/>
        </p:blipFill>
        <p:spPr>
          <a:xfrm>
            <a:off x="3017584" y="937812"/>
            <a:ext cx="2876951" cy="991247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73977404"/>
              </p:ext>
            </p:extLst>
          </p:nvPr>
        </p:nvGraphicFramePr>
        <p:xfrm>
          <a:off x="1280948" y="1510311"/>
          <a:ext cx="6582104" cy="519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-34924"/>
            <a:ext cx="7886700" cy="1325563"/>
          </a:xfrm>
        </p:spPr>
        <p:txBody>
          <a:bodyPr/>
          <a:lstStyle/>
          <a:p>
            <a:r>
              <a:rPr lang="lv-LV" dirty="0"/>
              <a:t>Kas ir valodas tehnoloģijas?</a:t>
            </a:r>
            <a:endParaRPr lang="en-GB" dirty="0"/>
          </a:p>
        </p:txBody>
      </p:sp>
      <p:pic>
        <p:nvPicPr>
          <p:cNvPr id="9" name="Picture 5" descr="http://www.liis.lv/ieskatdp/images/image141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b="3993"/>
          <a:stretch>
            <a:fillRect/>
          </a:stretch>
        </p:blipFill>
        <p:spPr bwMode="auto">
          <a:xfrm>
            <a:off x="507699" y="2552366"/>
            <a:ext cx="1569720" cy="117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559766"/>
      </p:ext>
    </p:extLst>
  </p:cSld>
  <p:clrMapOvr>
    <a:masterClrMapping/>
  </p:clrMapOvr>
  <p:transition spd="med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1313-B5FB-4940-BD53-F3AC6C45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Mākslīgā intelekta risinājumi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5D538-6522-421B-8997-42D8DC6C6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8"/>
          <a:stretch/>
        </p:blipFill>
        <p:spPr>
          <a:xfrm>
            <a:off x="2598031" y="1477558"/>
            <a:ext cx="3947937" cy="51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4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1313-B5FB-4940-BD53-F3AC6C45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Mākslīgā intelekta risinājumi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8D067-DC47-44A4-BD0B-C2633431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289" y="1774582"/>
            <a:ext cx="6261422" cy="471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6ACD0-2881-41EC-A28E-F38C5AA7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Mākslīgā intelekta risinājumi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0FCD1-59CA-46DA-A019-E5ED34DED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808" y="1220254"/>
            <a:ext cx="2964384" cy="527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DDF43E-DF74-4449-B1EA-8CE05349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mēs piedāvājam?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7635-C998-4E45-9C65-2B009EDA6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3600" dirty="0"/>
              <a:t>Iespēju:</a:t>
            </a:r>
          </a:p>
          <a:p>
            <a:pPr lvl="1"/>
            <a:r>
              <a:rPr lang="lv-LV" sz="3200" b="1" dirty="0"/>
              <a:t>apgūt</a:t>
            </a:r>
            <a:r>
              <a:rPr lang="lv-LV" sz="3200" dirty="0"/>
              <a:t>, kā strādā valodas tehnoloģijas un kā tās izmanto mākslīgo intelektu (AI) </a:t>
            </a:r>
          </a:p>
          <a:p>
            <a:pPr lvl="1"/>
            <a:r>
              <a:rPr lang="lv-LV" sz="3200" b="1" dirty="0"/>
              <a:t>gūt praktisku pieredzi </a:t>
            </a:r>
            <a:r>
              <a:rPr lang="lv-LV" sz="3200" dirty="0"/>
              <a:t>AI tehnoloģiju izstrādē</a:t>
            </a:r>
          </a:p>
          <a:p>
            <a:pPr lvl="1"/>
            <a:r>
              <a:rPr lang="lv-LV" sz="3200" b="1" dirty="0"/>
              <a:t>strādāt</a:t>
            </a:r>
            <a:r>
              <a:rPr lang="lv-LV" sz="3200" dirty="0"/>
              <a:t> ar Latvijas vadošajiem valodas tehnoloģiju un AI speciālistiem</a:t>
            </a:r>
          </a:p>
        </p:txBody>
      </p:sp>
    </p:spTree>
    <p:extLst>
      <p:ext uri="{BB962C8B-B14F-4D97-AF65-F5344CB8AC3E}">
        <p14:creationId xmlns:p14="http://schemas.microsoft.com/office/powerpoint/2010/main" val="174843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Kas? Kad un kur?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16785"/>
          </a:xfrm>
        </p:spPr>
        <p:txBody>
          <a:bodyPr/>
          <a:lstStyle/>
          <a:p>
            <a:r>
              <a:rPr lang="lv-LV" b="1" dirty="0"/>
              <a:t>Semināra forma:</a:t>
            </a:r>
            <a:r>
              <a:rPr lang="lv-LV" dirty="0"/>
              <a:t> nodarbības, projekti un diskusija</a:t>
            </a:r>
            <a:endParaRPr lang="en-GB" dirty="0"/>
          </a:p>
          <a:p>
            <a:r>
              <a:rPr lang="lv-LV" b="1" dirty="0"/>
              <a:t>Laiks:</a:t>
            </a:r>
            <a:r>
              <a:rPr lang="lv-LV" dirty="0"/>
              <a:t> ceturtdienās </a:t>
            </a:r>
            <a:r>
              <a:rPr lang="lv-LV" dirty="0" smtClean="0"/>
              <a:t>16.30-18.00</a:t>
            </a:r>
          </a:p>
          <a:p>
            <a:r>
              <a:rPr lang="lv-LV" b="1" dirty="0" smtClean="0"/>
              <a:t>Vieta</a:t>
            </a:r>
            <a:r>
              <a:rPr lang="lv-LV" b="1" smtClean="0"/>
              <a:t>: </a:t>
            </a:r>
            <a:r>
              <a:rPr lang="lv-LV" smtClean="0"/>
              <a:t>Raiņa </a:t>
            </a:r>
            <a:r>
              <a:rPr lang="lv-LV" dirty="0" smtClean="0"/>
              <a:t>bulv. 19, 18. auditorija</a:t>
            </a:r>
            <a:endParaRPr lang="en-GB" b="1" dirty="0"/>
          </a:p>
          <a:p>
            <a:r>
              <a:rPr lang="lv-LV" b="1" dirty="0"/>
              <a:t>Pieteikšanās:</a:t>
            </a:r>
            <a:r>
              <a:rPr lang="lv-LV" dirty="0"/>
              <a:t> inguna.skadina@lu.lv</a:t>
            </a:r>
            <a:endParaRPr lang="en-GB" dirty="0"/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0CF8B0-CE2C-41F9-9D56-4D84FA2BC396}"/>
              </a:ext>
            </a:extLst>
          </p:cNvPr>
          <p:cNvSpPr/>
          <p:nvPr/>
        </p:nvSpPr>
        <p:spPr>
          <a:xfrm>
            <a:off x="7484986" y="4898284"/>
            <a:ext cx="1307362" cy="130736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7C18F6-F41E-4EEB-9F54-57A4A3C68770}"/>
              </a:ext>
            </a:extLst>
          </p:cNvPr>
          <p:cNvSpPr/>
          <p:nvPr/>
        </p:nvSpPr>
        <p:spPr>
          <a:xfrm>
            <a:off x="314524" y="4903213"/>
            <a:ext cx="1307362" cy="130736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3E86B8-7F1B-4F52-BEB2-FB4A0E499BE9}"/>
              </a:ext>
            </a:extLst>
          </p:cNvPr>
          <p:cNvSpPr/>
          <p:nvPr/>
        </p:nvSpPr>
        <p:spPr>
          <a:xfrm>
            <a:off x="3186208" y="4903209"/>
            <a:ext cx="1307362" cy="130736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0D1392-56C1-4D09-A45D-FD1EFA90510B}"/>
              </a:ext>
            </a:extLst>
          </p:cNvPr>
          <p:cNvSpPr/>
          <p:nvPr/>
        </p:nvSpPr>
        <p:spPr>
          <a:xfrm>
            <a:off x="1750366" y="4903209"/>
            <a:ext cx="1307362" cy="1307362"/>
          </a:xfrm>
          <a:prstGeom prst="ellipse">
            <a:avLst/>
          </a:prstGeom>
          <a:blipFill>
            <a:blip r:embed="rId5"/>
            <a:stretch>
              <a:fillRect l="11199" r="-11199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5A727E-E3DD-442B-8F84-D47D5A9B6678}"/>
              </a:ext>
            </a:extLst>
          </p:cNvPr>
          <p:cNvSpPr/>
          <p:nvPr/>
        </p:nvSpPr>
        <p:spPr>
          <a:xfrm>
            <a:off x="6052060" y="4903209"/>
            <a:ext cx="1307362" cy="1307362"/>
          </a:xfrm>
          <a:prstGeom prst="ellipse">
            <a:avLst/>
          </a:prstGeom>
          <a:blipFill>
            <a:blip r:embed="rId6"/>
            <a:stretch>
              <a:fillRect l="645" r="-645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B17EB9-DFB1-44E1-A364-4AA110BD4384}"/>
              </a:ext>
            </a:extLst>
          </p:cNvPr>
          <p:cNvSpPr/>
          <p:nvPr/>
        </p:nvSpPr>
        <p:spPr>
          <a:xfrm>
            <a:off x="4619134" y="4903209"/>
            <a:ext cx="1307362" cy="130736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0F228-15A5-42A6-8102-C3644C70A169}"/>
              </a:ext>
            </a:extLst>
          </p:cNvPr>
          <p:cNvSpPr txBox="1"/>
          <p:nvPr/>
        </p:nvSpPr>
        <p:spPr>
          <a:xfrm>
            <a:off x="314524" y="6169708"/>
            <a:ext cx="130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Pēteris </a:t>
            </a:r>
            <a:r>
              <a:rPr lang="lv-LV" dirty="0" err="1"/>
              <a:t>Paikens</a:t>
            </a:r>
            <a:endParaRPr lang="lv-LV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04E34A-BE51-457B-9CF2-BD89AC820EBA}"/>
              </a:ext>
            </a:extLst>
          </p:cNvPr>
          <p:cNvSpPr txBox="1"/>
          <p:nvPr/>
        </p:nvSpPr>
        <p:spPr>
          <a:xfrm>
            <a:off x="1750366" y="6169707"/>
            <a:ext cx="130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Inguna Skadiņa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FFBC8A-F4E5-407F-B64F-BD95BAC093AB}"/>
              </a:ext>
            </a:extLst>
          </p:cNvPr>
          <p:cNvSpPr txBox="1"/>
          <p:nvPr/>
        </p:nvSpPr>
        <p:spPr>
          <a:xfrm>
            <a:off x="3180376" y="6169706"/>
            <a:ext cx="130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Toms Bergmanis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C1DCE6-6707-4489-A0D4-AF8C723C8F58}"/>
              </a:ext>
            </a:extLst>
          </p:cNvPr>
          <p:cNvSpPr txBox="1"/>
          <p:nvPr/>
        </p:nvSpPr>
        <p:spPr>
          <a:xfrm>
            <a:off x="4619134" y="6169705"/>
            <a:ext cx="130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Mārcis Pinnis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605998-3ACF-40F7-A6F1-4A291F1E04C1}"/>
              </a:ext>
            </a:extLst>
          </p:cNvPr>
          <p:cNvSpPr txBox="1"/>
          <p:nvPr/>
        </p:nvSpPr>
        <p:spPr>
          <a:xfrm>
            <a:off x="6052060" y="6169704"/>
            <a:ext cx="130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Andrejs Vasiļjevs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5E9F12-CD8C-4EB5-9EF9-663495ED5D96}"/>
              </a:ext>
            </a:extLst>
          </p:cNvPr>
          <p:cNvSpPr txBox="1"/>
          <p:nvPr/>
        </p:nvSpPr>
        <p:spPr>
          <a:xfrm>
            <a:off x="7479154" y="6169703"/>
            <a:ext cx="130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Normunds </a:t>
            </a:r>
            <a:r>
              <a:rPr lang="lv-LV" dirty="0" err="1"/>
              <a:t>Grūzītis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911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1320</TotalTime>
  <Words>138</Words>
  <Application>Microsoft Office PowerPoint</Application>
  <PresentationFormat>On-screen Show (4:3)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Valodas tehnoloģijas un mākslīgais intelekts </vt:lpstr>
      <vt:lpstr>Kas ir valodas tehnoloģijas?</vt:lpstr>
      <vt:lpstr>Mākslīgā intelekta risinājumi</vt:lpstr>
      <vt:lpstr>Mākslīgā intelekta risinājumi</vt:lpstr>
      <vt:lpstr>Mākslīgā intelekta risinājumi</vt:lpstr>
      <vt:lpstr>Ko mēs piedāvājam?</vt:lpstr>
      <vt:lpstr>Kas? Kad un kur?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Languages of Baltic Countries in Digital Age</dc:title>
  <dc:creator>Inguna Skadiņa</dc:creator>
  <cp:lastModifiedBy>Inguna Skadiņa</cp:lastModifiedBy>
  <cp:revision>151</cp:revision>
  <dcterms:created xsi:type="dcterms:W3CDTF">2018-06-26T07:17:40Z</dcterms:created>
  <dcterms:modified xsi:type="dcterms:W3CDTF">2019-09-06T08:29:59Z</dcterms:modified>
</cp:coreProperties>
</file>